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</p:sldIdLst>
  <p:sldSz cy="6858000" cx="9144000"/>
  <p:notesSz cx="6858000" cy="9144000"/>
  <p:embeddedFontLst>
    <p:embeddedFont>
      <p:font typeface="Sorts Mill Goudy"/>
      <p:regular r:id="rId41"/>
      <p:italic r:id="rId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20" Type="http://schemas.openxmlformats.org/officeDocument/2006/relationships/slide" Target="slides/slide16.xml"/><Relationship Id="rId42" Type="http://schemas.openxmlformats.org/officeDocument/2006/relationships/font" Target="fonts/SortsMillGoudy-italic.fntdata"/><Relationship Id="rId41" Type="http://schemas.openxmlformats.org/officeDocument/2006/relationships/font" Target="fonts/SortsMillGoudy-regular.fntdata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slide" Target="slides/slide31.xml"/><Relationship Id="rId12" Type="http://schemas.openxmlformats.org/officeDocument/2006/relationships/slide" Target="slides/slide8.xml"/><Relationship Id="rId34" Type="http://schemas.openxmlformats.org/officeDocument/2006/relationships/slide" Target="slides/slide30.xml"/><Relationship Id="rId15" Type="http://schemas.openxmlformats.org/officeDocument/2006/relationships/slide" Target="slides/slide11.xml"/><Relationship Id="rId37" Type="http://schemas.openxmlformats.org/officeDocument/2006/relationships/slide" Target="slides/slide33.xml"/><Relationship Id="rId14" Type="http://schemas.openxmlformats.org/officeDocument/2006/relationships/slide" Target="slides/slide10.xml"/><Relationship Id="rId36" Type="http://schemas.openxmlformats.org/officeDocument/2006/relationships/slide" Target="slides/slide32.xml"/><Relationship Id="rId17" Type="http://schemas.openxmlformats.org/officeDocument/2006/relationships/slide" Target="slides/slide13.xml"/><Relationship Id="rId39" Type="http://schemas.openxmlformats.org/officeDocument/2006/relationships/slide" Target="slides/slide35.xml"/><Relationship Id="rId16" Type="http://schemas.openxmlformats.org/officeDocument/2006/relationships/slide" Target="slides/slide12.xml"/><Relationship Id="rId38" Type="http://schemas.openxmlformats.org/officeDocument/2006/relationships/slide" Target="slides/slide34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266" name="Google Shape;266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Food tastes different with a cold because you can’t smell it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1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300" name="Google Shape;300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" name="Google Shape;301;p1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320" name="Google Shape;320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Each person has 5,000-10,ooo taste buds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p2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329" name="Google Shape;329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Food tastes different with a cold because you can’t smell it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" name="Google Shape;330;p2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2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p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p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p3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p3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p3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p3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p3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p3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p3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Google Shape;414;p3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p3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" name="Google Shape;425;p4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0" name="Google Shape;430;p4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ctrTitle"/>
          </p:nvPr>
        </p:nvSpPr>
        <p:spPr>
          <a:xfrm>
            <a:off x="2209800" y="3124200"/>
            <a:ext cx="6477000" cy="1914144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lnSpc>
                <a:spcPct val="10869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Font typeface="Sorts Mill Goudy"/>
              <a:buNone/>
              <a:defRPr b="0" i="0" sz="46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2209800" y="5056632"/>
            <a:ext cx="6477000" cy="11740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1818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80"/>
              <a:buFont typeface="Sorts Mill Goudy"/>
              <a:buNone/>
              <a:defRPr b="0" i="0" sz="22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lvl="1" marR="0" rtl="0" algn="ctr"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980"/>
              <a:buFont typeface="Sorts Mill Goudy"/>
              <a:buNone/>
              <a:defRPr b="0" i="0" sz="2200" u="none" cap="none" strike="noStrike">
                <a:solidFill>
                  <a:srgbClr val="888888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lvl="2" marR="0" rtl="0" algn="ctr"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Sorts Mill Goudy"/>
              <a:buNone/>
              <a:defRPr b="0" i="0" sz="2000" u="none" cap="none" strike="noStrike">
                <a:solidFill>
                  <a:srgbClr val="888888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lvl="3" marR="0" rtl="0" algn="ctr"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620"/>
              <a:buFont typeface="Sorts Mill Goudy"/>
              <a:buNone/>
              <a:defRPr b="0" i="0" sz="1800" u="none" cap="none" strike="noStrike">
                <a:solidFill>
                  <a:srgbClr val="888888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lvl="4" marR="0" rtl="0" algn="ctr"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620"/>
              <a:buFont typeface="Sorts Mill Goudy"/>
              <a:buNone/>
              <a:defRPr b="0" i="0" sz="1800" u="none" cap="none" strike="noStrike">
                <a:solidFill>
                  <a:srgbClr val="888888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lvl="5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lvl="6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lvl="7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lvl="8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10" type="dt"/>
          </p:nvPr>
        </p:nvSpPr>
        <p:spPr>
          <a:xfrm>
            <a:off x="457200" y="6300216"/>
            <a:ext cx="1984248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9pPr>
          </a:lstStyle>
          <a:p/>
        </p:txBody>
      </p:sp>
      <p:sp>
        <p:nvSpPr>
          <p:cNvPr id="19" name="Google Shape;19;p2"/>
          <p:cNvSpPr txBox="1"/>
          <p:nvPr>
            <p:ph idx="11" type="ftr"/>
          </p:nvPr>
        </p:nvSpPr>
        <p:spPr>
          <a:xfrm>
            <a:off x="3959352" y="6300216"/>
            <a:ext cx="3813048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275320" y="6300216"/>
            <a:ext cx="6858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b="0" i="0" sz="11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b="0" i="0" sz="11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b="0" i="0" sz="11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b="0" i="0" sz="11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b="0" i="0" sz="11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b="0" i="0" sz="11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b="0" i="0" sz="11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b="0" i="0" sz="11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b="0" i="0" sz="11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1"/>
          <p:cNvSpPr txBox="1"/>
          <p:nvPr>
            <p:ph type="title"/>
          </p:nvPr>
        </p:nvSpPr>
        <p:spPr>
          <a:xfrm>
            <a:off x="914400" y="503238"/>
            <a:ext cx="7313613" cy="8683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Font typeface="Sorts Mill Goudy"/>
              <a:buNone/>
              <a:defRPr b="0" i="0" sz="46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5" name="Google Shape;75;p11"/>
          <p:cNvSpPr txBox="1"/>
          <p:nvPr>
            <p:ph idx="1" type="body"/>
          </p:nvPr>
        </p:nvSpPr>
        <p:spPr>
          <a:xfrm>
            <a:off x="971326" y="1419366"/>
            <a:ext cx="3200400" cy="58403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ctr">
              <a:spcBef>
                <a:spcPts val="0"/>
              </a:spcBef>
              <a:spcAft>
                <a:spcPts val="0"/>
              </a:spcAft>
              <a:buClr>
                <a:srgbClr val="B1A069"/>
              </a:buClr>
              <a:buSzPts val="1980"/>
              <a:buFont typeface="Impact"/>
              <a:buNone/>
              <a:defRPr b="0" i="0" sz="2200" u="none" cap="none" strike="noStrike">
                <a:solidFill>
                  <a:srgbClr val="B1A069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indent="-2286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rts Mill Goudy"/>
              <a:buNone/>
              <a:defRPr b="1" i="0" sz="20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indent="-228600" lvl="2" marL="13716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Sorts Mill Goudy"/>
              <a:buNone/>
              <a:defRPr b="1" i="0" sz="18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indent="-228600" lvl="3" marL="18288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Sorts Mill Goudy"/>
              <a:buNone/>
              <a:defRPr b="1" i="0" sz="16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indent="-228600" lvl="4" marL="22860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Sorts Mill Goudy"/>
              <a:buNone/>
              <a:defRPr b="1" i="0" sz="16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indent="-2286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indent="-2286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indent="-2286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indent="-2286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/>
        </p:txBody>
      </p:sp>
      <p:sp>
        <p:nvSpPr>
          <p:cNvPr id="76" name="Google Shape;76;p11"/>
          <p:cNvSpPr txBox="1"/>
          <p:nvPr>
            <p:ph idx="2" type="body"/>
          </p:nvPr>
        </p:nvSpPr>
        <p:spPr>
          <a:xfrm>
            <a:off x="897367" y="2174875"/>
            <a:ext cx="3566160" cy="36163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54330" lvl="0" marL="457200" marR="0" rtl="0" algn="l"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980"/>
              <a:buFont typeface="Sorts Mill Goudy"/>
              <a:buChar char="•"/>
              <a:defRPr b="0" i="0" sz="22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indent="-3429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rts Mill Goudy"/>
              <a:buChar char="•"/>
              <a:defRPr b="0" i="0" sz="20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indent="-331469" lvl="2" marL="13716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Sorts Mill Goudy"/>
              <a:buChar char="•"/>
              <a:defRPr b="0" i="0" sz="18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indent="-320039" lvl="3" marL="18288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Sorts Mill Goudy"/>
              <a:buChar char="•"/>
              <a:defRPr b="0" i="0" sz="16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indent="-320039" lvl="4" marL="22860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Sorts Mill Goudy"/>
              <a:buChar char="•"/>
              <a:defRPr b="0" i="0" sz="16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indent="-3302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indent="-3302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indent="-3302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indent="-3302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/>
        </p:txBody>
      </p:sp>
      <p:sp>
        <p:nvSpPr>
          <p:cNvPr id="77" name="Google Shape;77;p11"/>
          <p:cNvSpPr txBox="1"/>
          <p:nvPr>
            <p:ph idx="3" type="body"/>
          </p:nvPr>
        </p:nvSpPr>
        <p:spPr>
          <a:xfrm>
            <a:off x="4930247" y="1419366"/>
            <a:ext cx="3200400" cy="58403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ctr">
              <a:spcBef>
                <a:spcPts val="0"/>
              </a:spcBef>
              <a:spcAft>
                <a:spcPts val="0"/>
              </a:spcAft>
              <a:buClr>
                <a:srgbClr val="B1A069"/>
              </a:buClr>
              <a:buSzPts val="1980"/>
              <a:buFont typeface="Impact"/>
              <a:buNone/>
              <a:defRPr b="0" i="0" sz="2200" u="none" cap="none" strike="noStrike">
                <a:solidFill>
                  <a:srgbClr val="B1A069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indent="-2286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rts Mill Goudy"/>
              <a:buNone/>
              <a:defRPr b="1" i="0" sz="20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indent="-228600" lvl="2" marL="13716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Sorts Mill Goudy"/>
              <a:buNone/>
              <a:defRPr b="1" i="0" sz="18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indent="-228600" lvl="3" marL="18288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Sorts Mill Goudy"/>
              <a:buNone/>
              <a:defRPr b="1" i="0" sz="16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indent="-228600" lvl="4" marL="22860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Sorts Mill Goudy"/>
              <a:buNone/>
              <a:defRPr b="1" i="0" sz="16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indent="-2286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indent="-2286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indent="-2286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indent="-2286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/>
        </p:txBody>
      </p:sp>
      <p:sp>
        <p:nvSpPr>
          <p:cNvPr id="78" name="Google Shape;78;p11"/>
          <p:cNvSpPr txBox="1"/>
          <p:nvPr>
            <p:ph idx="4" type="body"/>
          </p:nvPr>
        </p:nvSpPr>
        <p:spPr>
          <a:xfrm>
            <a:off x="4646514" y="2174875"/>
            <a:ext cx="3566160" cy="36163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54330" lvl="0" marL="457200" marR="0" rtl="0" algn="l"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980"/>
              <a:buFont typeface="Sorts Mill Goudy"/>
              <a:buChar char="•"/>
              <a:defRPr b="0" i="0" sz="22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indent="-3429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rts Mill Goudy"/>
              <a:buChar char="•"/>
              <a:defRPr b="0" i="0" sz="20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indent="-331469" lvl="2" marL="13716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Sorts Mill Goudy"/>
              <a:buChar char="•"/>
              <a:defRPr b="0" i="0" sz="18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indent="-320039" lvl="3" marL="18288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Sorts Mill Goudy"/>
              <a:buChar char="•"/>
              <a:defRPr b="0" i="0" sz="16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indent="-320039" lvl="4" marL="22860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Sorts Mill Goudy"/>
              <a:buChar char="•"/>
              <a:defRPr b="0" i="0" sz="16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indent="-3302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indent="-3302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indent="-3302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indent="-3302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0" type="dt"/>
          </p:nvPr>
        </p:nvSpPr>
        <p:spPr>
          <a:xfrm>
            <a:off x="7663438" y="6314461"/>
            <a:ext cx="1295400" cy="26508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1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9pPr>
          </a:lstStyle>
          <a:p/>
        </p:txBody>
      </p:sp>
      <p:sp>
        <p:nvSpPr>
          <p:cNvPr id="80" name="Google Shape;80;p11"/>
          <p:cNvSpPr txBox="1"/>
          <p:nvPr>
            <p:ph idx="11" type="ftr"/>
          </p:nvPr>
        </p:nvSpPr>
        <p:spPr>
          <a:xfrm>
            <a:off x="3942607" y="6305797"/>
            <a:ext cx="3717967" cy="25927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1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9pPr>
          </a:lstStyle>
          <a:p/>
        </p:txBody>
      </p:sp>
      <p:sp>
        <p:nvSpPr>
          <p:cNvPr id="81" name="Google Shape;81;p11"/>
          <p:cNvSpPr txBox="1"/>
          <p:nvPr>
            <p:ph idx="12" type="sldNum"/>
          </p:nvPr>
        </p:nvSpPr>
        <p:spPr>
          <a:xfrm>
            <a:off x="7521388" y="5476097"/>
            <a:ext cx="1483056" cy="85184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sz="82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sz="82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sz="82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sz="82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sz="82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sz="82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sz="82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sz="82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sz="82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Comparison-Underline.png" id="82" name="Google Shape;82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57039" y="1897040"/>
            <a:ext cx="3228975" cy="1428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mparison-Underline.png" id="83" name="Google Shape;83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915960" y="1897040"/>
            <a:ext cx="3228975" cy="1428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mparison-Underline.png" id="84" name="Google Shape;84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57039" y="1897040"/>
            <a:ext cx="3228975" cy="1428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mparison-Underline.png" id="85" name="Google Shape;85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915960" y="1897040"/>
            <a:ext cx="3228975" cy="142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 Content, Top and Bottom">
  <p:cSld name="2 Content, Top and Bottom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2"/>
          <p:cNvSpPr txBox="1"/>
          <p:nvPr>
            <p:ph type="title"/>
          </p:nvPr>
        </p:nvSpPr>
        <p:spPr>
          <a:xfrm>
            <a:off x="914400" y="503238"/>
            <a:ext cx="7313613" cy="8683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Font typeface="Sorts Mill Goudy"/>
              <a:buNone/>
              <a:defRPr b="0" i="0" sz="46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8" name="Google Shape;88;p12"/>
          <p:cNvSpPr txBox="1"/>
          <p:nvPr>
            <p:ph idx="1" type="body"/>
          </p:nvPr>
        </p:nvSpPr>
        <p:spPr>
          <a:xfrm>
            <a:off x="914400" y="1735138"/>
            <a:ext cx="7315200" cy="19202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54330" lvl="0" marL="457200" marR="0" rtl="0" algn="l"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980"/>
              <a:buFont typeface="Sorts Mill Goudy"/>
              <a:buChar char="•"/>
              <a:defRPr b="0" i="0" sz="22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indent="-3429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rts Mill Goudy"/>
              <a:buChar char="•"/>
              <a:defRPr b="0" i="0" sz="20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indent="-331469" lvl="2" marL="13716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Sorts Mill Goudy"/>
              <a:buChar char="•"/>
              <a:defRPr b="0" i="0" sz="18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indent="-331469" lvl="3" marL="18288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Sorts Mill Goudy"/>
              <a:buChar char="•"/>
              <a:defRPr b="0" i="0" sz="18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indent="-331470" lvl="4" marL="22860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Sorts Mill Goudy"/>
              <a:buChar char="•"/>
              <a:defRPr b="0" i="0" sz="18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indent="-342900" lvl="5" marL="27432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indent="-342900" lvl="6" marL="32004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indent="-342900" lvl="7" marL="3657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indent="-342900" lvl="8" marL="4114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/>
        </p:txBody>
      </p:sp>
      <p:sp>
        <p:nvSpPr>
          <p:cNvPr id="89" name="Google Shape;89;p12"/>
          <p:cNvSpPr txBox="1"/>
          <p:nvPr>
            <p:ph idx="10" type="dt"/>
          </p:nvPr>
        </p:nvSpPr>
        <p:spPr>
          <a:xfrm>
            <a:off x="7663438" y="6314461"/>
            <a:ext cx="1295400" cy="26508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1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9pPr>
          </a:lstStyle>
          <a:p/>
        </p:txBody>
      </p:sp>
      <p:sp>
        <p:nvSpPr>
          <p:cNvPr id="90" name="Google Shape;90;p12"/>
          <p:cNvSpPr txBox="1"/>
          <p:nvPr>
            <p:ph idx="11" type="ftr"/>
          </p:nvPr>
        </p:nvSpPr>
        <p:spPr>
          <a:xfrm>
            <a:off x="3942607" y="6305797"/>
            <a:ext cx="3717967" cy="25927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1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9pPr>
          </a:lstStyle>
          <a:p/>
        </p:txBody>
      </p:sp>
      <p:sp>
        <p:nvSpPr>
          <p:cNvPr id="91" name="Google Shape;91;p12"/>
          <p:cNvSpPr txBox="1"/>
          <p:nvPr>
            <p:ph idx="12" type="sldNum"/>
          </p:nvPr>
        </p:nvSpPr>
        <p:spPr>
          <a:xfrm>
            <a:off x="7521388" y="5476097"/>
            <a:ext cx="1483056" cy="85184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sz="82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sz="82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sz="82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sz="82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sz="82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sz="82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sz="82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sz="82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sz="82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2" name="Google Shape;92;p12"/>
          <p:cNvSpPr txBox="1"/>
          <p:nvPr>
            <p:ph idx="2" type="body"/>
          </p:nvPr>
        </p:nvSpPr>
        <p:spPr>
          <a:xfrm>
            <a:off x="914400" y="3870960"/>
            <a:ext cx="7315200" cy="19202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54330" lvl="0" marL="457200" marR="0" rtl="0" algn="l"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980"/>
              <a:buFont typeface="Sorts Mill Goudy"/>
              <a:buChar char="•"/>
              <a:defRPr b="0" i="0" sz="22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indent="-3429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rts Mill Goudy"/>
              <a:buChar char="•"/>
              <a:defRPr b="0" i="0" sz="20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indent="-331469" lvl="2" marL="13716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Sorts Mill Goudy"/>
              <a:buChar char="•"/>
              <a:defRPr b="0" i="0" sz="18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indent="-331469" lvl="3" marL="18288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Sorts Mill Goudy"/>
              <a:buChar char="•"/>
              <a:defRPr b="0" i="0" sz="18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indent="-331470" lvl="4" marL="22860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Sorts Mill Goudy"/>
              <a:buChar char="•"/>
              <a:defRPr b="0" i="0" sz="18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indent="-342900" lvl="5" marL="27432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indent="-342900" lvl="6" marL="32004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indent="-342900" lvl="7" marL="3657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indent="-342900" lvl="8" marL="4114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 Content">
  <p:cSld name="3 Content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3"/>
          <p:cNvSpPr txBox="1"/>
          <p:nvPr>
            <p:ph type="title"/>
          </p:nvPr>
        </p:nvSpPr>
        <p:spPr>
          <a:xfrm>
            <a:off x="914400" y="503238"/>
            <a:ext cx="7313613" cy="8683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Font typeface="Sorts Mill Goudy"/>
              <a:buNone/>
              <a:defRPr b="0" i="0" sz="46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95" name="Google Shape;95;p13"/>
          <p:cNvSpPr txBox="1"/>
          <p:nvPr>
            <p:ph idx="10" type="dt"/>
          </p:nvPr>
        </p:nvSpPr>
        <p:spPr>
          <a:xfrm>
            <a:off x="7663438" y="6314461"/>
            <a:ext cx="1295400" cy="26508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1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9pPr>
          </a:lstStyle>
          <a:p/>
        </p:txBody>
      </p:sp>
      <p:sp>
        <p:nvSpPr>
          <p:cNvPr id="96" name="Google Shape;96;p13"/>
          <p:cNvSpPr txBox="1"/>
          <p:nvPr>
            <p:ph idx="11" type="ftr"/>
          </p:nvPr>
        </p:nvSpPr>
        <p:spPr>
          <a:xfrm>
            <a:off x="3942607" y="6305797"/>
            <a:ext cx="3717967" cy="25927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1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9pPr>
          </a:lstStyle>
          <a:p/>
        </p:txBody>
      </p:sp>
      <p:sp>
        <p:nvSpPr>
          <p:cNvPr id="97" name="Google Shape;97;p13"/>
          <p:cNvSpPr txBox="1"/>
          <p:nvPr>
            <p:ph idx="12" type="sldNum"/>
          </p:nvPr>
        </p:nvSpPr>
        <p:spPr>
          <a:xfrm>
            <a:off x="7521388" y="5476097"/>
            <a:ext cx="1483056" cy="85184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sz="82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sz="82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sz="82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sz="82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sz="82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sz="82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sz="82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sz="82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sz="82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8" name="Google Shape;98;p13"/>
          <p:cNvSpPr txBox="1"/>
          <p:nvPr>
            <p:ph idx="1" type="body"/>
          </p:nvPr>
        </p:nvSpPr>
        <p:spPr>
          <a:xfrm>
            <a:off x="4645152" y="1735138"/>
            <a:ext cx="3566160" cy="19202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54330" lvl="0" marL="457200" marR="0" rtl="0" algn="l"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980"/>
              <a:buFont typeface="Sorts Mill Goudy"/>
              <a:buChar char="•"/>
              <a:defRPr b="0" i="0" sz="22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indent="-3429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rts Mill Goudy"/>
              <a:buChar char="•"/>
              <a:defRPr b="0" i="0" sz="20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indent="-331469" lvl="2" marL="13716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Sorts Mill Goudy"/>
              <a:buChar char="•"/>
              <a:defRPr b="0" i="0" sz="18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indent="-331469" lvl="3" marL="18288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Sorts Mill Goudy"/>
              <a:buChar char="•"/>
              <a:defRPr b="0" i="0" sz="18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indent="-331470" lvl="4" marL="22860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Sorts Mill Goudy"/>
              <a:buChar char="•"/>
              <a:defRPr b="0" i="0" sz="18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indent="-342900" lvl="5" marL="27432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indent="-342900" lvl="6" marL="32004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indent="-342900" lvl="7" marL="3657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indent="-342900" lvl="8" marL="4114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/>
        </p:txBody>
      </p:sp>
      <p:sp>
        <p:nvSpPr>
          <p:cNvPr id="99" name="Google Shape;99;p13"/>
          <p:cNvSpPr txBox="1"/>
          <p:nvPr>
            <p:ph idx="2" type="body"/>
          </p:nvPr>
        </p:nvSpPr>
        <p:spPr>
          <a:xfrm>
            <a:off x="4645152" y="3870960"/>
            <a:ext cx="3566160" cy="19202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54330" lvl="0" marL="457200" marR="0" rtl="0" algn="l"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980"/>
              <a:buFont typeface="Sorts Mill Goudy"/>
              <a:buChar char="•"/>
              <a:defRPr b="0" i="0" sz="22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indent="-3429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rts Mill Goudy"/>
              <a:buChar char="•"/>
              <a:defRPr b="0" i="0" sz="20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indent="-331469" lvl="2" marL="13716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Sorts Mill Goudy"/>
              <a:buChar char="•"/>
              <a:defRPr b="0" i="0" sz="18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indent="-331469" lvl="3" marL="18288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Sorts Mill Goudy"/>
              <a:buChar char="•"/>
              <a:defRPr b="0" i="0" sz="18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indent="-331470" lvl="4" marL="22860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Sorts Mill Goudy"/>
              <a:buChar char="•"/>
              <a:defRPr b="0" i="0" sz="18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indent="-342900" lvl="5" marL="27432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indent="-342900" lvl="6" marL="32004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indent="-342900" lvl="7" marL="3657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indent="-342900" lvl="8" marL="4114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/>
        </p:txBody>
      </p:sp>
      <p:sp>
        <p:nvSpPr>
          <p:cNvPr id="100" name="Google Shape;100;p13"/>
          <p:cNvSpPr txBox="1"/>
          <p:nvPr>
            <p:ph idx="3" type="body"/>
          </p:nvPr>
        </p:nvSpPr>
        <p:spPr>
          <a:xfrm>
            <a:off x="914400" y="1735139"/>
            <a:ext cx="3566160" cy="405606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54330" lvl="0" marL="457200" marR="0" rtl="0" algn="l"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980"/>
              <a:buFont typeface="Sorts Mill Goudy"/>
              <a:buChar char="•"/>
              <a:defRPr b="0" i="0" sz="22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indent="-3429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rts Mill Goudy"/>
              <a:buChar char="•"/>
              <a:defRPr b="0" i="0" sz="20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indent="-331469" lvl="2" marL="13716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Sorts Mill Goudy"/>
              <a:buChar char="•"/>
              <a:defRPr b="0" i="0" sz="18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indent="-331469" lvl="3" marL="18288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Sorts Mill Goudy"/>
              <a:buChar char="•"/>
              <a:defRPr b="0" i="0" sz="18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indent="-331470" lvl="4" marL="22860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Sorts Mill Goudy"/>
              <a:buChar char="•"/>
              <a:defRPr b="0" i="0" sz="18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indent="-342900" lvl="5" marL="27432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indent="-342900" lvl="6" marL="32004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indent="-342900" lvl="7" marL="3657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indent="-342900" lvl="8" marL="4114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 Content">
  <p:cSld name="4 Content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4"/>
          <p:cNvSpPr txBox="1"/>
          <p:nvPr>
            <p:ph type="title"/>
          </p:nvPr>
        </p:nvSpPr>
        <p:spPr>
          <a:xfrm>
            <a:off x="914400" y="503238"/>
            <a:ext cx="7313613" cy="8683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Font typeface="Sorts Mill Goudy"/>
              <a:buNone/>
              <a:defRPr b="0" i="0" sz="46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03" name="Google Shape;103;p14"/>
          <p:cNvSpPr txBox="1"/>
          <p:nvPr>
            <p:ph idx="1" type="body"/>
          </p:nvPr>
        </p:nvSpPr>
        <p:spPr>
          <a:xfrm>
            <a:off x="914400" y="1735138"/>
            <a:ext cx="3566160" cy="19202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54330" lvl="0" marL="457200" marR="0" rtl="0" algn="l"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980"/>
              <a:buFont typeface="Sorts Mill Goudy"/>
              <a:buChar char="•"/>
              <a:defRPr b="0" i="0" sz="22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indent="-3429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rts Mill Goudy"/>
              <a:buChar char="•"/>
              <a:defRPr b="0" i="0" sz="20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indent="-331469" lvl="2" marL="13716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Sorts Mill Goudy"/>
              <a:buChar char="•"/>
              <a:defRPr b="0" i="0" sz="18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indent="-331469" lvl="3" marL="18288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Sorts Mill Goudy"/>
              <a:buChar char="•"/>
              <a:defRPr b="0" i="0" sz="18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indent="-331470" lvl="4" marL="22860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Sorts Mill Goudy"/>
              <a:buChar char="•"/>
              <a:defRPr b="0" i="0" sz="18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indent="-342900" lvl="5" marL="27432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indent="-342900" lvl="6" marL="32004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indent="-342900" lvl="7" marL="3657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indent="-342900" lvl="8" marL="4114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/>
        </p:txBody>
      </p:sp>
      <p:sp>
        <p:nvSpPr>
          <p:cNvPr id="104" name="Google Shape;104;p14"/>
          <p:cNvSpPr txBox="1"/>
          <p:nvPr>
            <p:ph idx="10" type="dt"/>
          </p:nvPr>
        </p:nvSpPr>
        <p:spPr>
          <a:xfrm>
            <a:off x="7663438" y="6314461"/>
            <a:ext cx="1295400" cy="26508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1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9pPr>
          </a:lstStyle>
          <a:p/>
        </p:txBody>
      </p:sp>
      <p:sp>
        <p:nvSpPr>
          <p:cNvPr id="105" name="Google Shape;105;p14"/>
          <p:cNvSpPr txBox="1"/>
          <p:nvPr>
            <p:ph idx="11" type="ftr"/>
          </p:nvPr>
        </p:nvSpPr>
        <p:spPr>
          <a:xfrm>
            <a:off x="3942607" y="6305797"/>
            <a:ext cx="3717967" cy="25927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1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9pPr>
          </a:lstStyle>
          <a:p/>
        </p:txBody>
      </p:sp>
      <p:sp>
        <p:nvSpPr>
          <p:cNvPr id="106" name="Google Shape;106;p14"/>
          <p:cNvSpPr txBox="1"/>
          <p:nvPr>
            <p:ph idx="12" type="sldNum"/>
          </p:nvPr>
        </p:nvSpPr>
        <p:spPr>
          <a:xfrm>
            <a:off x="7521388" y="5476097"/>
            <a:ext cx="1483056" cy="85184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sz="82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sz="82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sz="82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sz="82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sz="82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sz="82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sz="82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sz="82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sz="82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7" name="Google Shape;107;p14"/>
          <p:cNvSpPr txBox="1"/>
          <p:nvPr>
            <p:ph idx="2" type="body"/>
          </p:nvPr>
        </p:nvSpPr>
        <p:spPr>
          <a:xfrm>
            <a:off x="914400" y="3870960"/>
            <a:ext cx="3566160" cy="19202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54330" lvl="0" marL="457200" marR="0" rtl="0" algn="l"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980"/>
              <a:buFont typeface="Sorts Mill Goudy"/>
              <a:buChar char="•"/>
              <a:defRPr b="0" i="0" sz="22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indent="-3429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rts Mill Goudy"/>
              <a:buChar char="•"/>
              <a:defRPr b="0" i="0" sz="20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indent="-331469" lvl="2" marL="13716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Sorts Mill Goudy"/>
              <a:buChar char="•"/>
              <a:defRPr b="0" i="0" sz="18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indent="-331469" lvl="3" marL="18288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Sorts Mill Goudy"/>
              <a:buChar char="•"/>
              <a:defRPr b="0" i="0" sz="18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indent="-331470" lvl="4" marL="22860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Sorts Mill Goudy"/>
              <a:buChar char="•"/>
              <a:defRPr b="0" i="0" sz="18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indent="-342900" lvl="5" marL="27432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indent="-342900" lvl="6" marL="32004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indent="-342900" lvl="7" marL="3657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indent="-342900" lvl="8" marL="4114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/>
        </p:txBody>
      </p:sp>
      <p:sp>
        <p:nvSpPr>
          <p:cNvPr id="108" name="Google Shape;108;p14"/>
          <p:cNvSpPr txBox="1"/>
          <p:nvPr>
            <p:ph idx="3" type="body"/>
          </p:nvPr>
        </p:nvSpPr>
        <p:spPr>
          <a:xfrm>
            <a:off x="4645152" y="1735138"/>
            <a:ext cx="3566160" cy="19202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54330" lvl="0" marL="457200" marR="0" rtl="0" algn="l"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980"/>
              <a:buFont typeface="Sorts Mill Goudy"/>
              <a:buChar char="•"/>
              <a:defRPr b="0" i="0" sz="22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indent="-3429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rts Mill Goudy"/>
              <a:buChar char="•"/>
              <a:defRPr b="0" i="0" sz="20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indent="-331469" lvl="2" marL="13716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Sorts Mill Goudy"/>
              <a:buChar char="•"/>
              <a:defRPr b="0" i="0" sz="18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indent="-331469" lvl="3" marL="18288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Sorts Mill Goudy"/>
              <a:buChar char="•"/>
              <a:defRPr b="0" i="0" sz="18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indent="-331470" lvl="4" marL="22860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Sorts Mill Goudy"/>
              <a:buChar char="•"/>
              <a:defRPr b="0" i="0" sz="18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indent="-342900" lvl="5" marL="27432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indent="-342900" lvl="6" marL="32004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indent="-342900" lvl="7" marL="3657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indent="-342900" lvl="8" marL="4114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/>
        </p:txBody>
      </p:sp>
      <p:sp>
        <p:nvSpPr>
          <p:cNvPr id="109" name="Google Shape;109;p14"/>
          <p:cNvSpPr txBox="1"/>
          <p:nvPr>
            <p:ph idx="4" type="body"/>
          </p:nvPr>
        </p:nvSpPr>
        <p:spPr>
          <a:xfrm>
            <a:off x="4645152" y="3870960"/>
            <a:ext cx="3566160" cy="19202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54330" lvl="0" marL="457200" marR="0" rtl="0" algn="l"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980"/>
              <a:buFont typeface="Sorts Mill Goudy"/>
              <a:buChar char="•"/>
              <a:defRPr b="0" i="0" sz="22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indent="-3429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rts Mill Goudy"/>
              <a:buChar char="•"/>
              <a:defRPr b="0" i="0" sz="20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indent="-331469" lvl="2" marL="13716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Sorts Mill Goudy"/>
              <a:buChar char="•"/>
              <a:defRPr b="0" i="0" sz="18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indent="-331469" lvl="3" marL="18288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Sorts Mill Goudy"/>
              <a:buChar char="•"/>
              <a:defRPr b="0" i="0" sz="18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indent="-331470" lvl="4" marL="22860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Sorts Mill Goudy"/>
              <a:buChar char="•"/>
              <a:defRPr b="0" i="0" sz="18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indent="-342900" lvl="5" marL="27432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indent="-342900" lvl="6" marL="32004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indent="-342900" lvl="7" marL="3657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indent="-342900" lvl="8" marL="4114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5"/>
          <p:cNvSpPr txBox="1"/>
          <p:nvPr>
            <p:ph type="title"/>
          </p:nvPr>
        </p:nvSpPr>
        <p:spPr>
          <a:xfrm>
            <a:off x="914400" y="1690048"/>
            <a:ext cx="3563938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lnSpc>
                <a:spcPct val="10952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Sorts Mill Goudy"/>
              <a:buNone/>
              <a:defRPr b="1" i="0" sz="42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2" name="Google Shape;112;p15"/>
          <p:cNvSpPr txBox="1"/>
          <p:nvPr>
            <p:ph idx="1" type="body"/>
          </p:nvPr>
        </p:nvSpPr>
        <p:spPr>
          <a:xfrm>
            <a:off x="4667250" y="368490"/>
            <a:ext cx="3566160" cy="562749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54330" lvl="0" marL="457200" marR="0" rtl="0" algn="l"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980"/>
              <a:buFont typeface="Sorts Mill Goudy"/>
              <a:buChar char="•"/>
              <a:defRPr b="0" i="0" sz="22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indent="-3429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rts Mill Goudy"/>
              <a:buChar char="•"/>
              <a:defRPr b="0" i="0" sz="20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indent="-331469" lvl="2" marL="13716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Sorts Mill Goudy"/>
              <a:buChar char="•"/>
              <a:defRPr b="0" i="0" sz="18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indent="-331469" lvl="3" marL="18288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Sorts Mill Goudy"/>
              <a:buChar char="•"/>
              <a:defRPr b="0" i="0" sz="18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indent="-331470" lvl="4" marL="22860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Sorts Mill Goudy"/>
              <a:buChar char="•"/>
              <a:defRPr b="0" i="0" sz="18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/>
        </p:txBody>
      </p:sp>
      <p:sp>
        <p:nvSpPr>
          <p:cNvPr id="113" name="Google Shape;113;p15"/>
          <p:cNvSpPr txBox="1"/>
          <p:nvPr>
            <p:ph idx="2" type="body"/>
          </p:nvPr>
        </p:nvSpPr>
        <p:spPr>
          <a:xfrm>
            <a:off x="914398" y="2866030"/>
            <a:ext cx="3563938" cy="216317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rts Mill Goudy"/>
              <a:buNone/>
              <a:defRPr b="0" i="0" sz="20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indent="-2286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80"/>
              <a:buFont typeface="Sorts Mill Goudy"/>
              <a:buNone/>
              <a:defRPr b="0" i="0" sz="12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indent="-228600" lvl="2" marL="13716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Sorts Mill Goudy"/>
              <a:buNone/>
              <a:defRPr b="0" i="0" sz="10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indent="-228600" lvl="3" marL="18288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10"/>
              <a:buFont typeface="Sorts Mill Goudy"/>
              <a:buNone/>
              <a:defRPr b="0" i="0" sz="9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indent="-228600" lvl="4" marL="22860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10"/>
              <a:buFont typeface="Sorts Mill Goudy"/>
              <a:buNone/>
              <a:defRPr b="0" i="0" sz="9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/>
        </p:txBody>
      </p:sp>
      <p:sp>
        <p:nvSpPr>
          <p:cNvPr id="114" name="Google Shape;114;p15"/>
          <p:cNvSpPr txBox="1"/>
          <p:nvPr>
            <p:ph idx="10" type="dt"/>
          </p:nvPr>
        </p:nvSpPr>
        <p:spPr>
          <a:xfrm>
            <a:off x="7663438" y="6314461"/>
            <a:ext cx="1295400" cy="26508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1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9pPr>
          </a:lstStyle>
          <a:p/>
        </p:txBody>
      </p:sp>
      <p:sp>
        <p:nvSpPr>
          <p:cNvPr id="115" name="Google Shape;115;p15"/>
          <p:cNvSpPr txBox="1"/>
          <p:nvPr>
            <p:ph idx="11" type="ftr"/>
          </p:nvPr>
        </p:nvSpPr>
        <p:spPr>
          <a:xfrm>
            <a:off x="3942607" y="6305797"/>
            <a:ext cx="3717967" cy="25927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1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9pPr>
          </a:lstStyle>
          <a:p/>
        </p:txBody>
      </p:sp>
      <p:sp>
        <p:nvSpPr>
          <p:cNvPr id="116" name="Google Shape;116;p15"/>
          <p:cNvSpPr txBox="1"/>
          <p:nvPr>
            <p:ph idx="12" type="sldNum"/>
          </p:nvPr>
        </p:nvSpPr>
        <p:spPr>
          <a:xfrm>
            <a:off x="7521388" y="5476097"/>
            <a:ext cx="1483056" cy="85184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sz="82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sz="82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sz="82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sz="82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sz="82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sz="82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sz="82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sz="82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sz="82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>
  <p:cSld name="Picture with Caption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6"/>
          <p:cNvSpPr txBox="1"/>
          <p:nvPr>
            <p:ph type="title"/>
          </p:nvPr>
        </p:nvSpPr>
        <p:spPr>
          <a:xfrm>
            <a:off x="5017546" y="1524000"/>
            <a:ext cx="3566160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lnSpc>
                <a:spcPct val="10952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Sorts Mill Goudy"/>
              <a:buNone/>
              <a:defRPr b="1" i="0" sz="42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9" name="Google Shape;119;p16"/>
          <p:cNvSpPr txBox="1"/>
          <p:nvPr>
            <p:ph idx="1" type="body"/>
          </p:nvPr>
        </p:nvSpPr>
        <p:spPr>
          <a:xfrm>
            <a:off x="5017544" y="2699982"/>
            <a:ext cx="3566160" cy="216317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rts Mill Goudy"/>
              <a:buNone/>
              <a:defRPr b="0" i="0" sz="20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indent="-2286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80"/>
              <a:buFont typeface="Sorts Mill Goudy"/>
              <a:buNone/>
              <a:defRPr b="0" i="0" sz="12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indent="-228600" lvl="2" marL="13716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Sorts Mill Goudy"/>
              <a:buNone/>
              <a:defRPr b="0" i="0" sz="10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indent="-228600" lvl="3" marL="18288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10"/>
              <a:buFont typeface="Sorts Mill Goudy"/>
              <a:buNone/>
              <a:defRPr b="0" i="0" sz="9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indent="-228600" lvl="4" marL="22860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10"/>
              <a:buFont typeface="Sorts Mill Goudy"/>
              <a:buNone/>
              <a:defRPr b="0" i="0" sz="9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/>
        </p:txBody>
      </p:sp>
      <p:sp>
        <p:nvSpPr>
          <p:cNvPr id="120" name="Google Shape;120;p16"/>
          <p:cNvSpPr txBox="1"/>
          <p:nvPr>
            <p:ph idx="10" type="dt"/>
          </p:nvPr>
        </p:nvSpPr>
        <p:spPr>
          <a:xfrm>
            <a:off x="7663438" y="6314461"/>
            <a:ext cx="1295400" cy="26508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1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9pPr>
          </a:lstStyle>
          <a:p/>
        </p:txBody>
      </p:sp>
      <p:sp>
        <p:nvSpPr>
          <p:cNvPr id="121" name="Google Shape;121;p16"/>
          <p:cNvSpPr txBox="1"/>
          <p:nvPr>
            <p:ph idx="11" type="ftr"/>
          </p:nvPr>
        </p:nvSpPr>
        <p:spPr>
          <a:xfrm>
            <a:off x="3942607" y="6305797"/>
            <a:ext cx="3717967" cy="25927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1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9pPr>
          </a:lstStyle>
          <a:p/>
        </p:txBody>
      </p:sp>
      <p:sp>
        <p:nvSpPr>
          <p:cNvPr id="122" name="Google Shape;122;p16"/>
          <p:cNvSpPr txBox="1"/>
          <p:nvPr>
            <p:ph idx="12" type="sldNum"/>
          </p:nvPr>
        </p:nvSpPr>
        <p:spPr>
          <a:xfrm>
            <a:off x="7521388" y="5476097"/>
            <a:ext cx="1483056" cy="85184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sz="82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sz="82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sz="82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sz="82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sz="82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sz="82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sz="82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sz="82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sz="82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123" name="Google Shape;123;p16"/>
          <p:cNvGrpSpPr/>
          <p:nvPr/>
        </p:nvGrpSpPr>
        <p:grpSpPr>
          <a:xfrm rot="-178369">
            <a:off x="629028" y="505650"/>
            <a:ext cx="3850925" cy="5516274"/>
            <a:chOff x="1524000" y="381000"/>
            <a:chExt cx="3657600" cy="4737978"/>
          </a:xfrm>
        </p:grpSpPr>
        <p:sp>
          <p:nvSpPr>
            <p:cNvPr id="124" name="Google Shape;124;p16"/>
            <p:cNvSpPr/>
            <p:nvPr/>
          </p:nvSpPr>
          <p:spPr>
            <a:xfrm>
              <a:off x="1524000" y="381000"/>
              <a:ext cx="3657600" cy="4724400"/>
            </a:xfrm>
            <a:prstGeom prst="rect">
              <a:avLst/>
            </a:pr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25" name="Google Shape;125;p16"/>
            <p:cNvSpPr/>
            <p:nvPr/>
          </p:nvSpPr>
          <p:spPr>
            <a:xfrm>
              <a:off x="1524000" y="381000"/>
              <a:ext cx="3657600" cy="4737978"/>
            </a:xfrm>
            <a:prstGeom prst="rect">
              <a:avLst/>
            </a:prstGeom>
            <a:gradFill>
              <a:gsLst>
                <a:gs pos="0">
                  <a:srgbClr val="D8D8D8"/>
                </a:gs>
                <a:gs pos="15000">
                  <a:srgbClr val="FFFFFF">
                    <a:alpha val="74901"/>
                  </a:srgbClr>
                </a:gs>
                <a:gs pos="100000">
                  <a:schemeClr val="lt1"/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sp>
        <p:nvSpPr>
          <p:cNvPr id="126" name="Google Shape;126;p16"/>
          <p:cNvSpPr/>
          <p:nvPr>
            <p:ph idx="2" type="pic"/>
          </p:nvPr>
        </p:nvSpPr>
        <p:spPr>
          <a:xfrm rot="-178369">
            <a:off x="808793" y="667560"/>
            <a:ext cx="3468664" cy="5124723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160"/>
              <a:buFont typeface="Sorts Mill Goudy"/>
              <a:buNone/>
              <a:defRPr b="0" i="0" sz="24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Font typeface="Sorts Mill Goudy"/>
              <a:buChar char="•"/>
              <a:defRPr b="0" i="0" sz="22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lvl="2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rts Mill Goudy"/>
              <a:buChar char="•"/>
              <a:defRPr b="0" i="0" sz="20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lvl="3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Sorts Mill Goudy"/>
              <a:buChar char="•"/>
              <a:defRPr b="0" i="0" sz="18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lvl="4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Sorts Mill Goudy"/>
              <a:buChar char="•"/>
              <a:defRPr b="0" i="0" sz="18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 Pictures with Caption">
  <p:cSld name="2 Pictures with Caption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17"/>
          <p:cNvGrpSpPr/>
          <p:nvPr/>
        </p:nvGrpSpPr>
        <p:grpSpPr>
          <a:xfrm rot="-385649">
            <a:off x="313409" y="3520798"/>
            <a:ext cx="4088024" cy="3026020"/>
            <a:chOff x="1524000" y="381000"/>
            <a:chExt cx="3657600" cy="4737978"/>
          </a:xfrm>
        </p:grpSpPr>
        <p:sp>
          <p:nvSpPr>
            <p:cNvPr id="129" name="Google Shape;129;p17"/>
            <p:cNvSpPr/>
            <p:nvPr/>
          </p:nvSpPr>
          <p:spPr>
            <a:xfrm>
              <a:off x="1524000" y="381000"/>
              <a:ext cx="3657600" cy="4724400"/>
            </a:xfrm>
            <a:prstGeom prst="rect">
              <a:avLst/>
            </a:pr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30" name="Google Shape;130;p17"/>
            <p:cNvSpPr/>
            <p:nvPr/>
          </p:nvSpPr>
          <p:spPr>
            <a:xfrm>
              <a:off x="1524000" y="381000"/>
              <a:ext cx="3657600" cy="4737978"/>
            </a:xfrm>
            <a:prstGeom prst="rect">
              <a:avLst/>
            </a:prstGeom>
            <a:gradFill>
              <a:gsLst>
                <a:gs pos="0">
                  <a:srgbClr val="D8D8D8"/>
                </a:gs>
                <a:gs pos="15000">
                  <a:srgbClr val="FFFFFF">
                    <a:alpha val="74901"/>
                  </a:srgbClr>
                </a:gs>
                <a:gs pos="100000">
                  <a:schemeClr val="lt1"/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sp>
        <p:nvSpPr>
          <p:cNvPr id="131" name="Google Shape;131;p17"/>
          <p:cNvSpPr/>
          <p:nvPr>
            <p:ph idx="2" type="pic"/>
          </p:nvPr>
        </p:nvSpPr>
        <p:spPr>
          <a:xfrm rot="-385649">
            <a:off x="491057" y="3682579"/>
            <a:ext cx="3704109" cy="2697083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160"/>
              <a:buFont typeface="Sorts Mill Goudy"/>
              <a:buNone/>
              <a:defRPr b="0" i="0" sz="24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Font typeface="Sorts Mill Goudy"/>
              <a:buChar char="•"/>
              <a:defRPr b="0" i="0" sz="22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lvl="2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rts Mill Goudy"/>
              <a:buChar char="•"/>
              <a:defRPr b="0" i="0" sz="20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lvl="3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Sorts Mill Goudy"/>
              <a:buChar char="•"/>
              <a:defRPr b="0" i="0" sz="18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lvl="4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Sorts Mill Goudy"/>
              <a:buChar char="•"/>
              <a:defRPr b="0" i="0" sz="18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/>
        </p:txBody>
      </p:sp>
      <p:grpSp>
        <p:nvGrpSpPr>
          <p:cNvPr id="132" name="Google Shape;132;p17"/>
          <p:cNvGrpSpPr/>
          <p:nvPr/>
        </p:nvGrpSpPr>
        <p:grpSpPr>
          <a:xfrm rot="232774">
            <a:off x="169481" y="241256"/>
            <a:ext cx="4088024" cy="3026020"/>
            <a:chOff x="1524000" y="381000"/>
            <a:chExt cx="3657600" cy="4737978"/>
          </a:xfrm>
        </p:grpSpPr>
        <p:sp>
          <p:nvSpPr>
            <p:cNvPr id="133" name="Google Shape;133;p17"/>
            <p:cNvSpPr/>
            <p:nvPr/>
          </p:nvSpPr>
          <p:spPr>
            <a:xfrm>
              <a:off x="1524000" y="381000"/>
              <a:ext cx="3657600" cy="4724400"/>
            </a:xfrm>
            <a:prstGeom prst="rect">
              <a:avLst/>
            </a:pr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34" name="Google Shape;134;p17"/>
            <p:cNvSpPr/>
            <p:nvPr/>
          </p:nvSpPr>
          <p:spPr>
            <a:xfrm>
              <a:off x="1524000" y="381000"/>
              <a:ext cx="3657600" cy="4737978"/>
            </a:xfrm>
            <a:prstGeom prst="rect">
              <a:avLst/>
            </a:prstGeom>
            <a:gradFill>
              <a:gsLst>
                <a:gs pos="0">
                  <a:srgbClr val="D8D8D8"/>
                </a:gs>
                <a:gs pos="15000">
                  <a:srgbClr val="FFFFFF">
                    <a:alpha val="74901"/>
                  </a:srgbClr>
                </a:gs>
                <a:gs pos="100000">
                  <a:schemeClr val="lt1"/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sp>
        <p:nvSpPr>
          <p:cNvPr id="135" name="Google Shape;135;p17"/>
          <p:cNvSpPr/>
          <p:nvPr>
            <p:ph idx="3" type="pic"/>
          </p:nvPr>
        </p:nvSpPr>
        <p:spPr>
          <a:xfrm rot="232774">
            <a:off x="347129" y="403037"/>
            <a:ext cx="3704109" cy="2697083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160"/>
              <a:buFont typeface="Sorts Mill Goudy"/>
              <a:buNone/>
              <a:defRPr b="0" i="0" sz="24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Font typeface="Sorts Mill Goudy"/>
              <a:buChar char="•"/>
              <a:defRPr b="0" i="0" sz="22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lvl="2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rts Mill Goudy"/>
              <a:buChar char="•"/>
              <a:defRPr b="0" i="0" sz="20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lvl="3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Sorts Mill Goudy"/>
              <a:buChar char="•"/>
              <a:defRPr b="0" i="0" sz="18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lvl="4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Sorts Mill Goudy"/>
              <a:buChar char="•"/>
              <a:defRPr b="0" i="0" sz="18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/>
        </p:txBody>
      </p:sp>
      <p:sp>
        <p:nvSpPr>
          <p:cNvPr id="136" name="Google Shape;136;p17"/>
          <p:cNvSpPr txBox="1"/>
          <p:nvPr>
            <p:ph type="title"/>
          </p:nvPr>
        </p:nvSpPr>
        <p:spPr>
          <a:xfrm>
            <a:off x="5013434" y="1524000"/>
            <a:ext cx="3566160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lnSpc>
                <a:spcPct val="10952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Sorts Mill Goudy"/>
              <a:buNone/>
              <a:defRPr b="1" i="0" sz="42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37" name="Google Shape;137;p17"/>
          <p:cNvSpPr txBox="1"/>
          <p:nvPr>
            <p:ph idx="1" type="body"/>
          </p:nvPr>
        </p:nvSpPr>
        <p:spPr>
          <a:xfrm>
            <a:off x="5013432" y="2699982"/>
            <a:ext cx="3566160" cy="216317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rts Mill Goudy"/>
              <a:buNone/>
              <a:defRPr b="0" i="0" sz="20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indent="-2286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80"/>
              <a:buFont typeface="Sorts Mill Goudy"/>
              <a:buNone/>
              <a:defRPr b="0" i="0" sz="12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indent="-228600" lvl="2" marL="13716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Sorts Mill Goudy"/>
              <a:buNone/>
              <a:defRPr b="0" i="0" sz="10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indent="-228600" lvl="3" marL="18288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10"/>
              <a:buFont typeface="Sorts Mill Goudy"/>
              <a:buNone/>
              <a:defRPr b="0" i="0" sz="9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indent="-228600" lvl="4" marL="22860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10"/>
              <a:buFont typeface="Sorts Mill Goudy"/>
              <a:buNone/>
              <a:defRPr b="0" i="0" sz="9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/>
        </p:txBody>
      </p:sp>
      <p:sp>
        <p:nvSpPr>
          <p:cNvPr id="138" name="Google Shape;138;p17"/>
          <p:cNvSpPr txBox="1"/>
          <p:nvPr>
            <p:ph idx="10" type="dt"/>
          </p:nvPr>
        </p:nvSpPr>
        <p:spPr>
          <a:xfrm>
            <a:off x="7663438" y="6314461"/>
            <a:ext cx="1295400" cy="26508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1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9pPr>
          </a:lstStyle>
          <a:p/>
        </p:txBody>
      </p:sp>
      <p:sp>
        <p:nvSpPr>
          <p:cNvPr id="139" name="Google Shape;139;p17"/>
          <p:cNvSpPr txBox="1"/>
          <p:nvPr>
            <p:ph idx="11" type="ftr"/>
          </p:nvPr>
        </p:nvSpPr>
        <p:spPr>
          <a:xfrm>
            <a:off x="3942607" y="6305797"/>
            <a:ext cx="3717967" cy="25927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1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9pPr>
          </a:lstStyle>
          <a:p/>
        </p:txBody>
      </p:sp>
      <p:sp>
        <p:nvSpPr>
          <p:cNvPr id="140" name="Google Shape;140;p17"/>
          <p:cNvSpPr txBox="1"/>
          <p:nvPr>
            <p:ph idx="12" type="sldNum"/>
          </p:nvPr>
        </p:nvSpPr>
        <p:spPr>
          <a:xfrm>
            <a:off x="7521388" y="5476097"/>
            <a:ext cx="1483056" cy="85184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sz="82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sz="82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sz="82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sz="82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sz="82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sz="82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sz="82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sz="82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sz="82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above Caption">
  <p:cSld name="Picture above Caption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8"/>
          <p:cNvSpPr txBox="1"/>
          <p:nvPr>
            <p:ph type="title"/>
          </p:nvPr>
        </p:nvSpPr>
        <p:spPr>
          <a:xfrm>
            <a:off x="914400" y="3762374"/>
            <a:ext cx="7315200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lnSpc>
                <a:spcPct val="12777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orts Mill Goudy"/>
              <a:buNone/>
              <a:defRPr b="1" i="0" sz="36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grpSp>
        <p:nvGrpSpPr>
          <p:cNvPr id="143" name="Google Shape;143;p18"/>
          <p:cNvGrpSpPr/>
          <p:nvPr/>
        </p:nvGrpSpPr>
        <p:grpSpPr>
          <a:xfrm rot="232774">
            <a:off x="2059282" y="379100"/>
            <a:ext cx="5031327" cy="3443312"/>
            <a:chOff x="1524000" y="381000"/>
            <a:chExt cx="3657600" cy="4737978"/>
          </a:xfrm>
        </p:grpSpPr>
        <p:sp>
          <p:nvSpPr>
            <p:cNvPr id="144" name="Google Shape;144;p18"/>
            <p:cNvSpPr/>
            <p:nvPr/>
          </p:nvSpPr>
          <p:spPr>
            <a:xfrm>
              <a:off x="1524000" y="381000"/>
              <a:ext cx="3657600" cy="4724400"/>
            </a:xfrm>
            <a:prstGeom prst="rect">
              <a:avLst/>
            </a:pr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45" name="Google Shape;145;p18"/>
            <p:cNvSpPr/>
            <p:nvPr/>
          </p:nvSpPr>
          <p:spPr>
            <a:xfrm>
              <a:off x="1524000" y="381000"/>
              <a:ext cx="3657600" cy="4737978"/>
            </a:xfrm>
            <a:prstGeom prst="rect">
              <a:avLst/>
            </a:prstGeom>
            <a:gradFill>
              <a:gsLst>
                <a:gs pos="0">
                  <a:srgbClr val="D8D8D8"/>
                </a:gs>
                <a:gs pos="15000">
                  <a:srgbClr val="FFFFFF">
                    <a:alpha val="74901"/>
                  </a:srgbClr>
                </a:gs>
                <a:gs pos="100000">
                  <a:schemeClr val="lt1"/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sp>
        <p:nvSpPr>
          <p:cNvPr id="146" name="Google Shape;146;p18"/>
          <p:cNvSpPr txBox="1"/>
          <p:nvPr>
            <p:ph idx="1" type="body"/>
          </p:nvPr>
        </p:nvSpPr>
        <p:spPr>
          <a:xfrm>
            <a:off x="914400" y="4928736"/>
            <a:ext cx="7315200" cy="98797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rts Mill Goudy"/>
              <a:buNone/>
              <a:defRPr b="0" i="0" sz="20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indent="-2286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80"/>
              <a:buFont typeface="Sorts Mill Goudy"/>
              <a:buNone/>
              <a:defRPr b="0" i="0" sz="12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indent="-228600" lvl="2" marL="13716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Sorts Mill Goudy"/>
              <a:buNone/>
              <a:defRPr b="0" i="0" sz="10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indent="-228600" lvl="3" marL="18288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10"/>
              <a:buFont typeface="Sorts Mill Goudy"/>
              <a:buNone/>
              <a:defRPr b="0" i="0" sz="9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indent="-228600" lvl="4" marL="22860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10"/>
              <a:buFont typeface="Sorts Mill Goudy"/>
              <a:buNone/>
              <a:defRPr b="0" i="0" sz="9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/>
        </p:txBody>
      </p:sp>
      <p:sp>
        <p:nvSpPr>
          <p:cNvPr id="147" name="Google Shape;147;p18"/>
          <p:cNvSpPr txBox="1"/>
          <p:nvPr>
            <p:ph idx="10" type="dt"/>
          </p:nvPr>
        </p:nvSpPr>
        <p:spPr>
          <a:xfrm>
            <a:off x="7663438" y="6314461"/>
            <a:ext cx="1295400" cy="26508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1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9pPr>
          </a:lstStyle>
          <a:p/>
        </p:txBody>
      </p:sp>
      <p:sp>
        <p:nvSpPr>
          <p:cNvPr id="148" name="Google Shape;148;p18"/>
          <p:cNvSpPr txBox="1"/>
          <p:nvPr>
            <p:ph idx="11" type="ftr"/>
          </p:nvPr>
        </p:nvSpPr>
        <p:spPr>
          <a:xfrm>
            <a:off x="3942607" y="6305797"/>
            <a:ext cx="3717967" cy="25927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1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9pPr>
          </a:lstStyle>
          <a:p/>
        </p:txBody>
      </p:sp>
      <p:sp>
        <p:nvSpPr>
          <p:cNvPr id="149" name="Google Shape;149;p18"/>
          <p:cNvSpPr txBox="1"/>
          <p:nvPr>
            <p:ph idx="12" type="sldNum"/>
          </p:nvPr>
        </p:nvSpPr>
        <p:spPr>
          <a:xfrm>
            <a:off x="7521388" y="5476097"/>
            <a:ext cx="1483056" cy="85184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sz="82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sz="82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sz="82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sz="82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sz="82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sz="82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sz="82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sz="82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sz="82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0" name="Google Shape;150;p18"/>
          <p:cNvSpPr/>
          <p:nvPr>
            <p:ph idx="2" type="pic"/>
          </p:nvPr>
        </p:nvSpPr>
        <p:spPr>
          <a:xfrm rot="232774">
            <a:off x="2248157" y="564564"/>
            <a:ext cx="4653577" cy="3072384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160"/>
              <a:buFont typeface="Sorts Mill Goudy"/>
              <a:buNone/>
              <a:defRPr b="0" i="0" sz="24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Font typeface="Sorts Mill Goudy"/>
              <a:buChar char="•"/>
              <a:defRPr b="0" i="0" sz="22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lvl="2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rts Mill Goudy"/>
              <a:buChar char="•"/>
              <a:defRPr b="0" i="0" sz="20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lvl="3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Sorts Mill Goudy"/>
              <a:buChar char="•"/>
              <a:defRPr b="0" i="0" sz="18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lvl="4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Sorts Mill Goudy"/>
              <a:buChar char="•"/>
              <a:defRPr b="0" i="0" sz="18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 Pictures above Caption">
  <p:cSld name="2 Pictures above Caption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9"/>
          <p:cNvSpPr txBox="1"/>
          <p:nvPr>
            <p:ph type="title"/>
          </p:nvPr>
        </p:nvSpPr>
        <p:spPr>
          <a:xfrm>
            <a:off x="914400" y="3762374"/>
            <a:ext cx="7315200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lnSpc>
                <a:spcPct val="12777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orts Mill Goudy"/>
              <a:buNone/>
              <a:defRPr b="1" i="0" sz="36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grpSp>
        <p:nvGrpSpPr>
          <p:cNvPr id="153" name="Google Shape;153;p19"/>
          <p:cNvGrpSpPr/>
          <p:nvPr/>
        </p:nvGrpSpPr>
        <p:grpSpPr>
          <a:xfrm rot="-180000">
            <a:off x="113687" y="116368"/>
            <a:ext cx="3969060" cy="3705360"/>
            <a:chOff x="1524000" y="381000"/>
            <a:chExt cx="3657600" cy="4737978"/>
          </a:xfrm>
        </p:grpSpPr>
        <p:sp>
          <p:nvSpPr>
            <p:cNvPr id="154" name="Google Shape;154;p19"/>
            <p:cNvSpPr/>
            <p:nvPr/>
          </p:nvSpPr>
          <p:spPr>
            <a:xfrm>
              <a:off x="1524000" y="381000"/>
              <a:ext cx="3657600" cy="4724400"/>
            </a:xfrm>
            <a:prstGeom prst="rect">
              <a:avLst/>
            </a:pr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55" name="Google Shape;155;p19"/>
            <p:cNvSpPr/>
            <p:nvPr/>
          </p:nvSpPr>
          <p:spPr>
            <a:xfrm>
              <a:off x="1524000" y="381000"/>
              <a:ext cx="3657600" cy="4737978"/>
            </a:xfrm>
            <a:prstGeom prst="rect">
              <a:avLst/>
            </a:prstGeom>
            <a:gradFill>
              <a:gsLst>
                <a:gs pos="0">
                  <a:srgbClr val="D8D8D8"/>
                </a:gs>
                <a:gs pos="15000">
                  <a:srgbClr val="FFFFFF">
                    <a:alpha val="74901"/>
                  </a:srgbClr>
                </a:gs>
                <a:gs pos="100000">
                  <a:schemeClr val="lt1"/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sp>
        <p:nvSpPr>
          <p:cNvPr id="156" name="Google Shape;156;p19"/>
          <p:cNvSpPr/>
          <p:nvPr>
            <p:ph idx="2" type="pic"/>
          </p:nvPr>
        </p:nvSpPr>
        <p:spPr>
          <a:xfrm rot="-180000">
            <a:off x="299151" y="304998"/>
            <a:ext cx="3598455" cy="3334235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160"/>
              <a:buFont typeface="Sorts Mill Goudy"/>
              <a:buNone/>
              <a:defRPr b="0" i="0" sz="24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Font typeface="Sorts Mill Goudy"/>
              <a:buChar char="•"/>
              <a:defRPr b="0" i="0" sz="22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lvl="2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rts Mill Goudy"/>
              <a:buChar char="•"/>
              <a:defRPr b="0" i="0" sz="20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lvl="3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Sorts Mill Goudy"/>
              <a:buChar char="•"/>
              <a:defRPr b="0" i="0" sz="18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lvl="4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Sorts Mill Goudy"/>
              <a:buChar char="•"/>
              <a:defRPr b="0" i="0" sz="18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/>
        </p:txBody>
      </p:sp>
      <p:grpSp>
        <p:nvGrpSpPr>
          <p:cNvPr id="157" name="Google Shape;157;p19"/>
          <p:cNvGrpSpPr/>
          <p:nvPr/>
        </p:nvGrpSpPr>
        <p:grpSpPr>
          <a:xfrm rot="360000">
            <a:off x="4165479" y="323141"/>
            <a:ext cx="4792693" cy="3443312"/>
            <a:chOff x="1524000" y="381000"/>
            <a:chExt cx="3657600" cy="4737978"/>
          </a:xfrm>
        </p:grpSpPr>
        <p:sp>
          <p:nvSpPr>
            <p:cNvPr id="158" name="Google Shape;158;p19"/>
            <p:cNvSpPr/>
            <p:nvPr/>
          </p:nvSpPr>
          <p:spPr>
            <a:xfrm>
              <a:off x="1524000" y="381000"/>
              <a:ext cx="3657600" cy="4724400"/>
            </a:xfrm>
            <a:prstGeom prst="rect">
              <a:avLst/>
            </a:pr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59" name="Google Shape;159;p19"/>
            <p:cNvSpPr/>
            <p:nvPr/>
          </p:nvSpPr>
          <p:spPr>
            <a:xfrm>
              <a:off x="1524000" y="381000"/>
              <a:ext cx="3657600" cy="4737978"/>
            </a:xfrm>
            <a:prstGeom prst="rect">
              <a:avLst/>
            </a:prstGeom>
            <a:gradFill>
              <a:gsLst>
                <a:gs pos="0">
                  <a:srgbClr val="D8D8D8"/>
                </a:gs>
                <a:gs pos="15000">
                  <a:srgbClr val="FFFFFF">
                    <a:alpha val="74901"/>
                  </a:srgbClr>
                </a:gs>
                <a:gs pos="100000">
                  <a:schemeClr val="lt1"/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sp>
        <p:nvSpPr>
          <p:cNvPr id="160" name="Google Shape;160;p19"/>
          <p:cNvSpPr/>
          <p:nvPr>
            <p:ph idx="3" type="pic"/>
          </p:nvPr>
        </p:nvSpPr>
        <p:spPr>
          <a:xfrm rot="360000">
            <a:off x="4336486" y="507668"/>
            <a:ext cx="4432860" cy="3072384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160"/>
              <a:buFont typeface="Sorts Mill Goudy"/>
              <a:buNone/>
              <a:defRPr b="0" i="0" sz="24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Font typeface="Sorts Mill Goudy"/>
              <a:buChar char="•"/>
              <a:defRPr b="0" i="0" sz="22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lvl="2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rts Mill Goudy"/>
              <a:buChar char="•"/>
              <a:defRPr b="0" i="0" sz="20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lvl="3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Sorts Mill Goudy"/>
              <a:buChar char="•"/>
              <a:defRPr b="0" i="0" sz="18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lvl="4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Sorts Mill Goudy"/>
              <a:buChar char="•"/>
              <a:defRPr b="0" i="0" sz="18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/>
        </p:txBody>
      </p:sp>
      <p:sp>
        <p:nvSpPr>
          <p:cNvPr id="161" name="Google Shape;161;p19"/>
          <p:cNvSpPr txBox="1"/>
          <p:nvPr>
            <p:ph idx="1" type="body"/>
          </p:nvPr>
        </p:nvSpPr>
        <p:spPr>
          <a:xfrm>
            <a:off x="914400" y="4926106"/>
            <a:ext cx="73152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rts Mill Goudy"/>
              <a:buNone/>
              <a:defRPr b="0" i="0" sz="20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indent="-2286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80"/>
              <a:buFont typeface="Sorts Mill Goudy"/>
              <a:buNone/>
              <a:defRPr b="0" i="0" sz="12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indent="-228600" lvl="2" marL="13716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Sorts Mill Goudy"/>
              <a:buNone/>
              <a:defRPr b="0" i="0" sz="10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indent="-228600" lvl="3" marL="18288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10"/>
              <a:buFont typeface="Sorts Mill Goudy"/>
              <a:buNone/>
              <a:defRPr b="0" i="0" sz="9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indent="-228600" lvl="4" marL="22860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10"/>
              <a:buFont typeface="Sorts Mill Goudy"/>
              <a:buNone/>
              <a:defRPr b="0" i="0" sz="9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/>
        </p:txBody>
      </p:sp>
      <p:sp>
        <p:nvSpPr>
          <p:cNvPr id="162" name="Google Shape;162;p19"/>
          <p:cNvSpPr txBox="1"/>
          <p:nvPr>
            <p:ph idx="10" type="dt"/>
          </p:nvPr>
        </p:nvSpPr>
        <p:spPr>
          <a:xfrm>
            <a:off x="7663438" y="6314461"/>
            <a:ext cx="1295400" cy="26508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1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9pPr>
          </a:lstStyle>
          <a:p/>
        </p:txBody>
      </p:sp>
      <p:sp>
        <p:nvSpPr>
          <p:cNvPr id="163" name="Google Shape;163;p19"/>
          <p:cNvSpPr txBox="1"/>
          <p:nvPr>
            <p:ph idx="11" type="ftr"/>
          </p:nvPr>
        </p:nvSpPr>
        <p:spPr>
          <a:xfrm>
            <a:off x="3942607" y="6305797"/>
            <a:ext cx="3717967" cy="25927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1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9pPr>
          </a:lstStyle>
          <a:p/>
        </p:txBody>
      </p:sp>
      <p:sp>
        <p:nvSpPr>
          <p:cNvPr id="164" name="Google Shape;164;p19"/>
          <p:cNvSpPr txBox="1"/>
          <p:nvPr>
            <p:ph idx="12" type="sldNum"/>
          </p:nvPr>
        </p:nvSpPr>
        <p:spPr>
          <a:xfrm>
            <a:off x="7521388" y="5476097"/>
            <a:ext cx="1483056" cy="85184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sz="82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sz="82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sz="82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sz="82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sz="82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sz="82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sz="82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sz="82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sz="82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0"/>
          <p:cNvSpPr txBox="1"/>
          <p:nvPr>
            <p:ph type="title"/>
          </p:nvPr>
        </p:nvSpPr>
        <p:spPr>
          <a:xfrm>
            <a:off x="914400" y="503238"/>
            <a:ext cx="7313613" cy="8683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Font typeface="Sorts Mill Goudy"/>
              <a:buNone/>
              <a:defRPr b="0" i="0" sz="46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67" name="Google Shape;167;p20"/>
          <p:cNvSpPr txBox="1"/>
          <p:nvPr>
            <p:ph idx="1" type="body"/>
          </p:nvPr>
        </p:nvSpPr>
        <p:spPr>
          <a:xfrm rot="5400000">
            <a:off x="2543176" y="106363"/>
            <a:ext cx="4056062" cy="731361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65760" lvl="0" marL="457200" marR="0" rtl="0" algn="l"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160"/>
              <a:buFont typeface="Sorts Mill Goudy"/>
              <a:buChar char="•"/>
              <a:defRPr b="0" i="0" sz="24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indent="-35433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Font typeface="Sorts Mill Goudy"/>
              <a:buChar char="•"/>
              <a:defRPr b="0" i="0" sz="22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indent="-342900" lvl="2" marL="13716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rts Mill Goudy"/>
              <a:buChar char="•"/>
              <a:defRPr b="0" i="0" sz="20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indent="-331469" lvl="3" marL="18288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Sorts Mill Goudy"/>
              <a:buChar char="•"/>
              <a:defRPr b="0" i="0" sz="18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indent="-331470" lvl="4" marL="22860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Sorts Mill Goudy"/>
              <a:buChar char="•"/>
              <a:defRPr b="0" i="0" sz="18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/>
        </p:txBody>
      </p:sp>
      <p:sp>
        <p:nvSpPr>
          <p:cNvPr id="168" name="Google Shape;168;p20"/>
          <p:cNvSpPr txBox="1"/>
          <p:nvPr>
            <p:ph idx="10" type="dt"/>
          </p:nvPr>
        </p:nvSpPr>
        <p:spPr>
          <a:xfrm>
            <a:off x="7663438" y="6314461"/>
            <a:ext cx="1295400" cy="26508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1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9pPr>
          </a:lstStyle>
          <a:p/>
        </p:txBody>
      </p:sp>
      <p:sp>
        <p:nvSpPr>
          <p:cNvPr id="169" name="Google Shape;169;p20"/>
          <p:cNvSpPr txBox="1"/>
          <p:nvPr>
            <p:ph idx="11" type="ftr"/>
          </p:nvPr>
        </p:nvSpPr>
        <p:spPr>
          <a:xfrm>
            <a:off x="3942607" y="6305797"/>
            <a:ext cx="3717967" cy="25927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1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9pPr>
          </a:lstStyle>
          <a:p/>
        </p:txBody>
      </p:sp>
      <p:sp>
        <p:nvSpPr>
          <p:cNvPr id="170" name="Google Shape;170;p20"/>
          <p:cNvSpPr txBox="1"/>
          <p:nvPr>
            <p:ph idx="12" type="sldNum"/>
          </p:nvPr>
        </p:nvSpPr>
        <p:spPr>
          <a:xfrm>
            <a:off x="7521388" y="5476097"/>
            <a:ext cx="1483056" cy="85184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sz="82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sz="82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sz="82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sz="82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sz="82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sz="82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sz="82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sz="82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sz="82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/>
          <p:nvPr>
            <p:ph type="title"/>
          </p:nvPr>
        </p:nvSpPr>
        <p:spPr>
          <a:xfrm>
            <a:off x="914400" y="503238"/>
            <a:ext cx="7313613" cy="8683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Font typeface="Sorts Mill Goudy"/>
              <a:buNone/>
              <a:defRPr b="0" i="0" sz="46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3" name="Google Shape;23;p3"/>
          <p:cNvSpPr txBox="1"/>
          <p:nvPr>
            <p:ph idx="1" type="body"/>
          </p:nvPr>
        </p:nvSpPr>
        <p:spPr>
          <a:xfrm>
            <a:off x="914400" y="1735138"/>
            <a:ext cx="7313613" cy="405606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65760" lvl="0" marL="457200" marR="0" rtl="0" algn="l"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160"/>
              <a:buFont typeface="Sorts Mill Goudy"/>
              <a:buChar char="•"/>
              <a:defRPr b="0" i="0" sz="24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indent="-35433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Font typeface="Sorts Mill Goudy"/>
              <a:buChar char="•"/>
              <a:defRPr b="0" i="0" sz="22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indent="-342900" lvl="2" marL="13716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rts Mill Goudy"/>
              <a:buChar char="•"/>
              <a:defRPr b="0" i="0" sz="20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indent="-331469" lvl="3" marL="18288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Sorts Mill Goudy"/>
              <a:buChar char="•"/>
              <a:defRPr b="0" i="0" sz="18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indent="-331470" lvl="4" marL="22860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Sorts Mill Goudy"/>
              <a:buChar char="•"/>
              <a:defRPr b="0" i="0" sz="18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/>
        </p:txBody>
      </p:sp>
      <p:sp>
        <p:nvSpPr>
          <p:cNvPr id="24" name="Google Shape;24;p3"/>
          <p:cNvSpPr txBox="1"/>
          <p:nvPr>
            <p:ph idx="10" type="dt"/>
          </p:nvPr>
        </p:nvSpPr>
        <p:spPr>
          <a:xfrm>
            <a:off x="7663438" y="6314461"/>
            <a:ext cx="1295400" cy="26508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11" type="ftr"/>
          </p:nvPr>
        </p:nvSpPr>
        <p:spPr>
          <a:xfrm>
            <a:off x="3942607" y="6305797"/>
            <a:ext cx="3717967" cy="25927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12" type="sldNum"/>
          </p:nvPr>
        </p:nvSpPr>
        <p:spPr>
          <a:xfrm>
            <a:off x="7521388" y="5476097"/>
            <a:ext cx="1483056" cy="85184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b="0" i="0" sz="82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b="0" i="0" sz="82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b="0" i="0" sz="82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b="0" i="0" sz="82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b="0" i="0" sz="82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b="0" i="0" sz="82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b="0" i="0" sz="82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b="0" i="0" sz="82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b="0" i="0" sz="82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/>
          <p:cNvSpPr txBox="1"/>
          <p:nvPr>
            <p:ph type="title"/>
          </p:nvPr>
        </p:nvSpPr>
        <p:spPr>
          <a:xfrm rot="5400000">
            <a:off x="5295817" y="2706715"/>
            <a:ext cx="5357812" cy="84608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Font typeface="Sorts Mill Goudy"/>
              <a:buNone/>
              <a:defRPr b="0" i="0" sz="46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73" name="Google Shape;173;p21"/>
          <p:cNvSpPr txBox="1"/>
          <p:nvPr>
            <p:ph idx="1" type="body"/>
          </p:nvPr>
        </p:nvSpPr>
        <p:spPr>
          <a:xfrm rot="5400000">
            <a:off x="1207294" y="157957"/>
            <a:ext cx="5357812" cy="59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65760" lvl="0" marL="457200" marR="0" rtl="0" algn="l"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160"/>
              <a:buFont typeface="Sorts Mill Goudy"/>
              <a:buChar char="•"/>
              <a:defRPr b="0" i="0" sz="24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indent="-35433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Font typeface="Sorts Mill Goudy"/>
              <a:buChar char="•"/>
              <a:defRPr b="0" i="0" sz="22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indent="-342900" lvl="2" marL="13716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rts Mill Goudy"/>
              <a:buChar char="•"/>
              <a:defRPr b="0" i="0" sz="20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indent="-331469" lvl="3" marL="18288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Sorts Mill Goudy"/>
              <a:buChar char="•"/>
              <a:defRPr b="0" i="0" sz="18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indent="-331470" lvl="4" marL="22860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Sorts Mill Goudy"/>
              <a:buChar char="•"/>
              <a:defRPr b="0" i="0" sz="18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/>
        </p:txBody>
      </p:sp>
      <p:sp>
        <p:nvSpPr>
          <p:cNvPr id="174" name="Google Shape;174;p21"/>
          <p:cNvSpPr txBox="1"/>
          <p:nvPr>
            <p:ph idx="10" type="dt"/>
          </p:nvPr>
        </p:nvSpPr>
        <p:spPr>
          <a:xfrm>
            <a:off x="7663438" y="6314461"/>
            <a:ext cx="1295400" cy="26508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1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9pPr>
          </a:lstStyle>
          <a:p/>
        </p:txBody>
      </p:sp>
      <p:sp>
        <p:nvSpPr>
          <p:cNvPr id="175" name="Google Shape;175;p21"/>
          <p:cNvSpPr txBox="1"/>
          <p:nvPr>
            <p:ph idx="11" type="ftr"/>
          </p:nvPr>
        </p:nvSpPr>
        <p:spPr>
          <a:xfrm>
            <a:off x="3942607" y="6305797"/>
            <a:ext cx="3717967" cy="25927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1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9pPr>
          </a:lstStyle>
          <a:p/>
        </p:txBody>
      </p:sp>
      <p:sp>
        <p:nvSpPr>
          <p:cNvPr id="176" name="Google Shape;176;p21"/>
          <p:cNvSpPr txBox="1"/>
          <p:nvPr>
            <p:ph idx="12" type="sldNum"/>
          </p:nvPr>
        </p:nvSpPr>
        <p:spPr>
          <a:xfrm>
            <a:off x="7521388" y="5476097"/>
            <a:ext cx="1483056" cy="85184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sz="82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sz="82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sz="82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sz="82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sz="82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sz="82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sz="82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sz="82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sz="82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/>
          <p:nvPr>
            <p:ph type="title"/>
          </p:nvPr>
        </p:nvSpPr>
        <p:spPr>
          <a:xfrm>
            <a:off x="914400" y="503238"/>
            <a:ext cx="7313613" cy="8683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Font typeface="Sorts Mill Goudy"/>
              <a:buNone/>
              <a:defRPr b="0" i="0" sz="46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9" name="Google Shape;29;p4"/>
          <p:cNvSpPr txBox="1"/>
          <p:nvPr>
            <p:ph idx="10" type="dt"/>
          </p:nvPr>
        </p:nvSpPr>
        <p:spPr>
          <a:xfrm>
            <a:off x="7663438" y="6314461"/>
            <a:ext cx="1295400" cy="26508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1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9pPr>
          </a:lstStyle>
          <a:p/>
        </p:txBody>
      </p:sp>
      <p:sp>
        <p:nvSpPr>
          <p:cNvPr id="30" name="Google Shape;30;p4"/>
          <p:cNvSpPr txBox="1"/>
          <p:nvPr>
            <p:ph idx="11" type="ftr"/>
          </p:nvPr>
        </p:nvSpPr>
        <p:spPr>
          <a:xfrm>
            <a:off x="3942607" y="6305797"/>
            <a:ext cx="3717967" cy="25927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1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9pPr>
          </a:lstStyle>
          <a:p/>
        </p:txBody>
      </p:sp>
      <p:sp>
        <p:nvSpPr>
          <p:cNvPr id="31" name="Google Shape;31;p4"/>
          <p:cNvSpPr txBox="1"/>
          <p:nvPr>
            <p:ph idx="12" type="sldNum"/>
          </p:nvPr>
        </p:nvSpPr>
        <p:spPr>
          <a:xfrm>
            <a:off x="7521388" y="5476097"/>
            <a:ext cx="1483056" cy="85184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sz="82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sz="82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sz="82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sz="82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sz="82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sz="82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sz="82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sz="82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sz="82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 txBox="1"/>
          <p:nvPr>
            <p:ph idx="10" type="dt"/>
          </p:nvPr>
        </p:nvSpPr>
        <p:spPr>
          <a:xfrm>
            <a:off x="7663438" y="6314461"/>
            <a:ext cx="1295400" cy="26508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1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9pPr>
          </a:lstStyle>
          <a:p/>
        </p:txBody>
      </p:sp>
      <p:sp>
        <p:nvSpPr>
          <p:cNvPr id="34" name="Google Shape;34;p5"/>
          <p:cNvSpPr txBox="1"/>
          <p:nvPr>
            <p:ph idx="11" type="ftr"/>
          </p:nvPr>
        </p:nvSpPr>
        <p:spPr>
          <a:xfrm>
            <a:off x="3942607" y="6305797"/>
            <a:ext cx="3717967" cy="25927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1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7521388" y="5476097"/>
            <a:ext cx="1483056" cy="85184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sz="82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sz="82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sz="82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sz="82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sz="82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sz="82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sz="82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sz="82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sz="82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 with Watermark">
  <p:cSld name="Title Slide with Watermark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idx="1" type="body"/>
          </p:nvPr>
        </p:nvSpPr>
        <p:spPr>
          <a:xfrm>
            <a:off x="1122215" y="3200400"/>
            <a:ext cx="8021782" cy="220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228600" lvl="0" marL="457200" marR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980"/>
              <a:buFont typeface="Impact"/>
              <a:buNone/>
              <a:defRPr b="0" i="0" sz="122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indent="-228600" lvl="1" marL="914400" marR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980"/>
              <a:buFont typeface="Impact"/>
              <a:buNone/>
              <a:defRPr b="0" i="0" sz="122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2pPr>
            <a:lvl3pPr indent="-228600" lvl="2" marL="1371600" marR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980"/>
              <a:buFont typeface="Impact"/>
              <a:buNone/>
              <a:defRPr b="0" i="0" sz="122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3pPr>
            <a:lvl4pPr indent="-228600" lvl="3" marL="1828800" marR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980"/>
              <a:buFont typeface="Impact"/>
              <a:buNone/>
              <a:defRPr b="0" i="0" sz="122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4pPr>
            <a:lvl5pPr indent="-228600" lvl="4" marL="2286000" marR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980"/>
              <a:buFont typeface="Impact"/>
              <a:buNone/>
              <a:defRPr b="0" i="0" sz="122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/>
        </p:txBody>
      </p:sp>
      <p:sp>
        <p:nvSpPr>
          <p:cNvPr id="38" name="Google Shape;38;p6"/>
          <p:cNvSpPr txBox="1"/>
          <p:nvPr>
            <p:ph type="ctrTitle"/>
          </p:nvPr>
        </p:nvSpPr>
        <p:spPr>
          <a:xfrm>
            <a:off x="3960813" y="3833095"/>
            <a:ext cx="4724400" cy="1209964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lnSpc>
                <a:spcPct val="10869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Font typeface="Sorts Mill Goudy"/>
              <a:buNone/>
              <a:defRPr b="0" i="0" sz="46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9" name="Google Shape;39;p6"/>
          <p:cNvSpPr txBox="1"/>
          <p:nvPr>
            <p:ph idx="2" type="subTitle"/>
          </p:nvPr>
        </p:nvSpPr>
        <p:spPr>
          <a:xfrm>
            <a:off x="3960813" y="5056909"/>
            <a:ext cx="4724400" cy="115658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1818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80"/>
              <a:buFont typeface="Sorts Mill Goudy"/>
              <a:buNone/>
              <a:defRPr b="0" i="0" sz="22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lvl="1" marR="0" rtl="0" algn="ctr"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980"/>
              <a:buFont typeface="Sorts Mill Goudy"/>
              <a:buNone/>
              <a:defRPr b="0" i="0" sz="2200" u="none" cap="none" strike="noStrike">
                <a:solidFill>
                  <a:srgbClr val="888888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lvl="2" marR="0" rtl="0" algn="ctr"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Sorts Mill Goudy"/>
              <a:buNone/>
              <a:defRPr b="0" i="0" sz="2000" u="none" cap="none" strike="noStrike">
                <a:solidFill>
                  <a:srgbClr val="888888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lvl="3" marR="0" rtl="0" algn="ctr"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620"/>
              <a:buFont typeface="Sorts Mill Goudy"/>
              <a:buNone/>
              <a:defRPr b="0" i="0" sz="1800" u="none" cap="none" strike="noStrike">
                <a:solidFill>
                  <a:srgbClr val="888888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lvl="4" marR="0" rtl="0" algn="ctr"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620"/>
              <a:buFont typeface="Sorts Mill Goudy"/>
              <a:buNone/>
              <a:defRPr b="0" i="0" sz="1800" u="none" cap="none" strike="noStrike">
                <a:solidFill>
                  <a:srgbClr val="888888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lvl="5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lvl="6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lvl="7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lvl="8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/>
        </p:txBody>
      </p:sp>
      <p:sp>
        <p:nvSpPr>
          <p:cNvPr id="40" name="Google Shape;40;p6"/>
          <p:cNvSpPr txBox="1"/>
          <p:nvPr>
            <p:ph idx="10" type="dt"/>
          </p:nvPr>
        </p:nvSpPr>
        <p:spPr>
          <a:xfrm>
            <a:off x="457200" y="6298744"/>
            <a:ext cx="1981200" cy="2730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1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9pPr>
          </a:lstStyle>
          <a:p/>
        </p:txBody>
      </p:sp>
      <p:sp>
        <p:nvSpPr>
          <p:cNvPr id="41" name="Google Shape;41;p6"/>
          <p:cNvSpPr txBox="1"/>
          <p:nvPr>
            <p:ph idx="11" type="ftr"/>
          </p:nvPr>
        </p:nvSpPr>
        <p:spPr>
          <a:xfrm>
            <a:off x="3962400" y="6298744"/>
            <a:ext cx="3810000" cy="2730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1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9pPr>
          </a:lstStyle>
          <a:p/>
        </p:txBody>
      </p:sp>
      <p:sp>
        <p:nvSpPr>
          <p:cNvPr id="42" name="Google Shape;42;p6"/>
          <p:cNvSpPr txBox="1"/>
          <p:nvPr>
            <p:ph idx="12" type="sldNum"/>
          </p:nvPr>
        </p:nvSpPr>
        <p:spPr>
          <a:xfrm>
            <a:off x="8264856" y="6312392"/>
            <a:ext cx="685800" cy="2650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7"/>
          <p:cNvSpPr txBox="1"/>
          <p:nvPr>
            <p:ph type="title"/>
          </p:nvPr>
        </p:nvSpPr>
        <p:spPr>
          <a:xfrm>
            <a:off x="457200" y="219456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lnSpc>
                <a:spcPct val="10869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Font typeface="Sorts Mill Goudy"/>
              <a:buNone/>
              <a:defRPr b="1" i="0" sz="46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5" name="Google Shape;45;p7"/>
          <p:cNvSpPr txBox="1"/>
          <p:nvPr>
            <p:ph idx="1" type="body"/>
          </p:nvPr>
        </p:nvSpPr>
        <p:spPr>
          <a:xfrm>
            <a:off x="457200" y="3557016"/>
            <a:ext cx="7772400" cy="98755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80"/>
              <a:buFont typeface="Sorts Mill Goudy"/>
              <a:buNone/>
              <a:defRPr b="0" i="0" sz="22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indent="-228600" lvl="1" marL="914400" marR="0" rtl="0" algn="l"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620"/>
              <a:buFont typeface="Sorts Mill Goudy"/>
              <a:buNone/>
              <a:defRPr b="0" i="0" sz="1800" u="none" cap="none" strike="noStrike">
                <a:solidFill>
                  <a:srgbClr val="888888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indent="-228600" lvl="2" marL="1371600" marR="0" rtl="0" algn="l"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440"/>
              <a:buFont typeface="Sorts Mill Goudy"/>
              <a:buNone/>
              <a:defRPr b="0" i="0" sz="1600" u="none" cap="none" strike="noStrike">
                <a:solidFill>
                  <a:srgbClr val="888888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indent="-228600" lvl="3" marL="1828800" marR="0" rtl="0" algn="l"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260"/>
              <a:buFont typeface="Sorts Mill Goudy"/>
              <a:buNone/>
              <a:defRPr b="0" i="0" sz="1400" u="none" cap="none" strike="noStrike">
                <a:solidFill>
                  <a:srgbClr val="888888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indent="-228600" lvl="4" marL="2286000" marR="0" rtl="0" algn="l"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260"/>
              <a:buFont typeface="Sorts Mill Goudy"/>
              <a:buNone/>
              <a:defRPr b="0" i="0" sz="1400" u="none" cap="none" strike="noStrike">
                <a:solidFill>
                  <a:srgbClr val="888888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indent="-228600" lvl="5" marL="27432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indent="-228600" lvl="6" marL="32004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indent="-228600" lvl="7" marL="36576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indent="-228600" lvl="8" marL="41148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/>
        </p:txBody>
      </p:sp>
      <p:sp>
        <p:nvSpPr>
          <p:cNvPr id="46" name="Google Shape;46;p7"/>
          <p:cNvSpPr txBox="1"/>
          <p:nvPr>
            <p:ph idx="10" type="dt"/>
          </p:nvPr>
        </p:nvSpPr>
        <p:spPr>
          <a:xfrm>
            <a:off x="7663438" y="6314461"/>
            <a:ext cx="1295400" cy="26508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1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9pPr>
          </a:lstStyle>
          <a:p/>
        </p:txBody>
      </p:sp>
      <p:sp>
        <p:nvSpPr>
          <p:cNvPr id="47" name="Google Shape;47;p7"/>
          <p:cNvSpPr txBox="1"/>
          <p:nvPr>
            <p:ph idx="11" type="ftr"/>
          </p:nvPr>
        </p:nvSpPr>
        <p:spPr>
          <a:xfrm>
            <a:off x="3942607" y="6305797"/>
            <a:ext cx="3717967" cy="25927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1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9pPr>
          </a:lstStyle>
          <a:p/>
        </p:txBody>
      </p:sp>
      <p:sp>
        <p:nvSpPr>
          <p:cNvPr id="48" name="Google Shape;48;p7"/>
          <p:cNvSpPr txBox="1"/>
          <p:nvPr>
            <p:ph idx="12" type="sldNum"/>
          </p:nvPr>
        </p:nvSpPr>
        <p:spPr>
          <a:xfrm>
            <a:off x="7521388" y="5476097"/>
            <a:ext cx="1483056" cy="85184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sz="82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sz="82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sz="82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sz="82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sz="82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sz="82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sz="82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sz="82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sz="82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with Watermark">
  <p:cSld name="Section with Watermark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/>
          <p:nvPr>
            <p:ph idx="1" type="body"/>
          </p:nvPr>
        </p:nvSpPr>
        <p:spPr>
          <a:xfrm>
            <a:off x="712693" y="1689847"/>
            <a:ext cx="8431303" cy="220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980"/>
              <a:buFont typeface="Impact"/>
              <a:buNone/>
              <a:defRPr b="0" i="0" sz="122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980"/>
              <a:buFont typeface="Impact"/>
              <a:buNone/>
              <a:defRPr b="0" i="0" sz="122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980"/>
              <a:buFont typeface="Impact"/>
              <a:buNone/>
              <a:defRPr b="0" i="0" sz="122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980"/>
              <a:buFont typeface="Impact"/>
              <a:buNone/>
              <a:defRPr b="0" i="0" sz="122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980"/>
              <a:buFont typeface="Impact"/>
              <a:buNone/>
              <a:defRPr b="0" i="0" sz="122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/>
        </p:txBody>
      </p:sp>
      <p:sp>
        <p:nvSpPr>
          <p:cNvPr id="51" name="Google Shape;51;p8"/>
          <p:cNvSpPr txBox="1"/>
          <p:nvPr>
            <p:ph type="title"/>
          </p:nvPr>
        </p:nvSpPr>
        <p:spPr>
          <a:xfrm>
            <a:off x="457201" y="2196353"/>
            <a:ext cx="53340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lnSpc>
                <a:spcPct val="10869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Font typeface="Sorts Mill Goudy"/>
              <a:buNone/>
              <a:defRPr b="1" i="0" sz="46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2" name="Google Shape;52;p8"/>
          <p:cNvSpPr txBox="1"/>
          <p:nvPr>
            <p:ph idx="2" type="body"/>
          </p:nvPr>
        </p:nvSpPr>
        <p:spPr>
          <a:xfrm>
            <a:off x="457200" y="3560618"/>
            <a:ext cx="5334000" cy="98308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80"/>
              <a:buFont typeface="Sorts Mill Goudy"/>
              <a:buNone/>
              <a:defRPr b="0" i="0" sz="22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indent="-228600" lvl="1" marL="914400" marR="0" rtl="0" algn="l"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620"/>
              <a:buFont typeface="Sorts Mill Goudy"/>
              <a:buNone/>
              <a:defRPr b="0" i="0" sz="1800" u="none" cap="none" strike="noStrike">
                <a:solidFill>
                  <a:srgbClr val="888888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indent="-228600" lvl="2" marL="1371600" marR="0" rtl="0" algn="l"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440"/>
              <a:buFont typeface="Sorts Mill Goudy"/>
              <a:buNone/>
              <a:defRPr b="0" i="0" sz="1600" u="none" cap="none" strike="noStrike">
                <a:solidFill>
                  <a:srgbClr val="888888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indent="-228600" lvl="3" marL="1828800" marR="0" rtl="0" algn="l"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260"/>
              <a:buFont typeface="Sorts Mill Goudy"/>
              <a:buNone/>
              <a:defRPr b="0" i="0" sz="1400" u="none" cap="none" strike="noStrike">
                <a:solidFill>
                  <a:srgbClr val="888888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indent="-228600" lvl="4" marL="2286000" marR="0" rtl="0" algn="l"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260"/>
              <a:buFont typeface="Sorts Mill Goudy"/>
              <a:buNone/>
              <a:defRPr b="0" i="0" sz="1400" u="none" cap="none" strike="noStrike">
                <a:solidFill>
                  <a:srgbClr val="888888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indent="-228600" lvl="5" marL="27432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indent="-228600" lvl="6" marL="32004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indent="-228600" lvl="7" marL="36576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indent="-228600" lvl="8" marL="41148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/>
        </p:txBody>
      </p:sp>
      <p:sp>
        <p:nvSpPr>
          <p:cNvPr id="53" name="Google Shape;53;p8"/>
          <p:cNvSpPr txBox="1"/>
          <p:nvPr>
            <p:ph idx="10" type="dt"/>
          </p:nvPr>
        </p:nvSpPr>
        <p:spPr>
          <a:xfrm>
            <a:off x="7663438" y="6314461"/>
            <a:ext cx="1295400" cy="26508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1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9pPr>
          </a:lstStyle>
          <a:p/>
        </p:txBody>
      </p:sp>
      <p:sp>
        <p:nvSpPr>
          <p:cNvPr id="54" name="Google Shape;54;p8"/>
          <p:cNvSpPr txBox="1"/>
          <p:nvPr>
            <p:ph idx="11" type="ftr"/>
          </p:nvPr>
        </p:nvSpPr>
        <p:spPr>
          <a:xfrm>
            <a:off x="3942607" y="6305797"/>
            <a:ext cx="3717967" cy="25927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1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9pPr>
          </a:lstStyle>
          <a:p/>
        </p:txBody>
      </p:sp>
      <p:sp>
        <p:nvSpPr>
          <p:cNvPr id="55" name="Google Shape;55;p8"/>
          <p:cNvSpPr txBox="1"/>
          <p:nvPr>
            <p:ph idx="12" type="sldNum"/>
          </p:nvPr>
        </p:nvSpPr>
        <p:spPr>
          <a:xfrm>
            <a:off x="7521388" y="5476097"/>
            <a:ext cx="1483056" cy="85184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sz="82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sz="82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sz="82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sz="82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sz="82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sz="82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sz="82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sz="82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sz="82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with Picture">
  <p:cSld name="Section with Pictur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9"/>
          <p:cNvSpPr txBox="1"/>
          <p:nvPr>
            <p:ph type="title"/>
          </p:nvPr>
        </p:nvSpPr>
        <p:spPr>
          <a:xfrm>
            <a:off x="3152775" y="4069804"/>
            <a:ext cx="5538788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Font typeface="Sorts Mill Goudy"/>
              <a:buNone/>
              <a:defRPr b="1" i="0" sz="46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grpSp>
        <p:nvGrpSpPr>
          <p:cNvPr id="58" name="Google Shape;58;p9"/>
          <p:cNvGrpSpPr/>
          <p:nvPr/>
        </p:nvGrpSpPr>
        <p:grpSpPr>
          <a:xfrm rot="-360000">
            <a:off x="654352" y="445180"/>
            <a:ext cx="5416247" cy="3630168"/>
            <a:chOff x="1524000" y="381000"/>
            <a:chExt cx="3657600" cy="4737978"/>
          </a:xfrm>
        </p:grpSpPr>
        <p:sp>
          <p:nvSpPr>
            <p:cNvPr id="59" name="Google Shape;59;p9"/>
            <p:cNvSpPr/>
            <p:nvPr/>
          </p:nvSpPr>
          <p:spPr>
            <a:xfrm>
              <a:off x="1524000" y="381000"/>
              <a:ext cx="3657600" cy="4724400"/>
            </a:xfrm>
            <a:prstGeom prst="rect">
              <a:avLst/>
            </a:pr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60" name="Google Shape;60;p9"/>
            <p:cNvSpPr/>
            <p:nvPr/>
          </p:nvSpPr>
          <p:spPr>
            <a:xfrm>
              <a:off x="1524000" y="381000"/>
              <a:ext cx="3657600" cy="4737978"/>
            </a:xfrm>
            <a:prstGeom prst="rect">
              <a:avLst/>
            </a:prstGeom>
            <a:gradFill>
              <a:gsLst>
                <a:gs pos="0">
                  <a:srgbClr val="D8D8D8"/>
                </a:gs>
                <a:gs pos="15000">
                  <a:srgbClr val="FFFFFF">
                    <a:alpha val="74901"/>
                  </a:srgbClr>
                </a:gs>
                <a:gs pos="100000">
                  <a:schemeClr val="lt1"/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sp>
        <p:nvSpPr>
          <p:cNvPr id="61" name="Google Shape;61;p9"/>
          <p:cNvSpPr/>
          <p:nvPr>
            <p:ph idx="2" type="pic"/>
          </p:nvPr>
        </p:nvSpPr>
        <p:spPr>
          <a:xfrm rot="-360000">
            <a:off x="857677" y="632632"/>
            <a:ext cx="5009597" cy="3255264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160"/>
              <a:buFont typeface="Sorts Mill Goudy"/>
              <a:buNone/>
              <a:defRPr b="0" i="0" sz="24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Font typeface="Sorts Mill Goudy"/>
              <a:buChar char="•"/>
              <a:defRPr b="0" i="0" sz="22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lvl="2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rts Mill Goudy"/>
              <a:buChar char="•"/>
              <a:defRPr b="0" i="0" sz="20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lvl="3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Sorts Mill Goudy"/>
              <a:buChar char="•"/>
              <a:defRPr b="0" i="0" sz="18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lvl="4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Sorts Mill Goudy"/>
              <a:buChar char="•"/>
              <a:defRPr b="0" i="0" sz="18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/>
        </p:txBody>
      </p:sp>
      <p:sp>
        <p:nvSpPr>
          <p:cNvPr id="62" name="Google Shape;62;p9"/>
          <p:cNvSpPr txBox="1"/>
          <p:nvPr>
            <p:ph idx="1" type="body"/>
          </p:nvPr>
        </p:nvSpPr>
        <p:spPr>
          <a:xfrm>
            <a:off x="3158117" y="5230906"/>
            <a:ext cx="5532958" cy="86509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80"/>
              <a:buFont typeface="Sorts Mill Goudy"/>
              <a:buNone/>
              <a:defRPr b="0" i="0" sz="22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indent="-2286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80"/>
              <a:buFont typeface="Sorts Mill Goudy"/>
              <a:buNone/>
              <a:defRPr b="0" i="0" sz="12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indent="-228600" lvl="2" marL="13716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Sorts Mill Goudy"/>
              <a:buNone/>
              <a:defRPr b="0" i="0" sz="10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indent="-228600" lvl="3" marL="18288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10"/>
              <a:buFont typeface="Sorts Mill Goudy"/>
              <a:buNone/>
              <a:defRPr b="0" i="0" sz="9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indent="-228600" lvl="4" marL="22860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10"/>
              <a:buFont typeface="Sorts Mill Goudy"/>
              <a:buNone/>
              <a:defRPr b="0" i="0" sz="9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/>
        </p:txBody>
      </p:sp>
      <p:sp>
        <p:nvSpPr>
          <p:cNvPr id="63" name="Google Shape;63;p9"/>
          <p:cNvSpPr txBox="1"/>
          <p:nvPr>
            <p:ph idx="10" type="dt"/>
          </p:nvPr>
        </p:nvSpPr>
        <p:spPr>
          <a:xfrm>
            <a:off x="7663438" y="6314461"/>
            <a:ext cx="1295400" cy="26508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1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942607" y="6305797"/>
            <a:ext cx="3717967" cy="25927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1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9pPr>
          </a:lstStyle>
          <a:p/>
        </p:txBody>
      </p:sp>
      <p:sp>
        <p:nvSpPr>
          <p:cNvPr id="65" name="Google Shape;65;p9"/>
          <p:cNvSpPr txBox="1"/>
          <p:nvPr>
            <p:ph idx="12" type="sldNum"/>
          </p:nvPr>
        </p:nvSpPr>
        <p:spPr>
          <a:xfrm>
            <a:off x="7521388" y="5476097"/>
            <a:ext cx="1483056" cy="85184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sz="82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sz="82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sz="82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sz="82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sz="82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sz="82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sz="82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sz="82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sz="82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/>
          <p:nvPr>
            <p:ph type="title"/>
          </p:nvPr>
        </p:nvSpPr>
        <p:spPr>
          <a:xfrm>
            <a:off x="914400" y="503238"/>
            <a:ext cx="7313613" cy="8683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Font typeface="Sorts Mill Goudy"/>
              <a:buNone/>
              <a:defRPr b="0" i="0" sz="46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8" name="Google Shape;68;p10"/>
          <p:cNvSpPr txBox="1"/>
          <p:nvPr>
            <p:ph idx="1" type="body"/>
          </p:nvPr>
        </p:nvSpPr>
        <p:spPr>
          <a:xfrm>
            <a:off x="914400" y="1735139"/>
            <a:ext cx="3566160" cy="405606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54330" lvl="0" marL="457200" marR="0" rtl="0" algn="l"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980"/>
              <a:buFont typeface="Sorts Mill Goudy"/>
              <a:buChar char="•"/>
              <a:defRPr b="0" i="0" sz="22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indent="-3429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rts Mill Goudy"/>
              <a:buChar char="•"/>
              <a:defRPr b="0" i="0" sz="20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indent="-331469" lvl="2" marL="13716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Sorts Mill Goudy"/>
              <a:buChar char="•"/>
              <a:defRPr b="0" i="0" sz="18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indent="-331469" lvl="3" marL="18288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Sorts Mill Goudy"/>
              <a:buChar char="•"/>
              <a:defRPr b="0" i="0" sz="18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indent="-331470" lvl="4" marL="22860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Sorts Mill Goudy"/>
              <a:buChar char="•"/>
              <a:defRPr b="0" i="0" sz="18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indent="-342900" lvl="5" marL="27432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indent="-342900" lvl="6" marL="32004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indent="-342900" lvl="7" marL="3657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indent="-342900" lvl="8" marL="4114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/>
        </p:txBody>
      </p:sp>
      <p:sp>
        <p:nvSpPr>
          <p:cNvPr id="69" name="Google Shape;69;p10"/>
          <p:cNvSpPr txBox="1"/>
          <p:nvPr>
            <p:ph idx="2" type="body"/>
          </p:nvPr>
        </p:nvSpPr>
        <p:spPr>
          <a:xfrm>
            <a:off x="4648200" y="1735139"/>
            <a:ext cx="3566160" cy="405606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54330" lvl="0" marL="457200" marR="0" rtl="0" algn="l"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980"/>
              <a:buFont typeface="Sorts Mill Goudy"/>
              <a:buChar char="•"/>
              <a:defRPr b="0" i="0" sz="22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indent="-3429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rts Mill Goudy"/>
              <a:buChar char="•"/>
              <a:defRPr b="0" i="0" sz="20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indent="-331469" lvl="2" marL="13716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Sorts Mill Goudy"/>
              <a:buChar char="•"/>
              <a:defRPr b="0" i="0" sz="18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indent="-331469" lvl="3" marL="18288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Sorts Mill Goudy"/>
              <a:buChar char="•"/>
              <a:defRPr b="0" i="0" sz="18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indent="-331470" lvl="4" marL="22860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Sorts Mill Goudy"/>
              <a:buChar char="•"/>
              <a:defRPr b="0" i="0" sz="18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indent="-342900" lvl="5" marL="27432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indent="-342900" lvl="6" marL="32004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indent="-342900" lvl="7" marL="3657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indent="-342900" lvl="8" marL="4114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/>
        </p:txBody>
      </p:sp>
      <p:sp>
        <p:nvSpPr>
          <p:cNvPr id="70" name="Google Shape;70;p10"/>
          <p:cNvSpPr txBox="1"/>
          <p:nvPr>
            <p:ph idx="10" type="dt"/>
          </p:nvPr>
        </p:nvSpPr>
        <p:spPr>
          <a:xfrm>
            <a:off x="7663438" y="6314461"/>
            <a:ext cx="1295400" cy="26508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1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942607" y="6305797"/>
            <a:ext cx="3717967" cy="25927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1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9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7521388" y="5476097"/>
            <a:ext cx="1483056" cy="85184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sz="82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sz="82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sz="82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sz="82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sz="82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sz="82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sz="82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sz="82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sz="82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10.xml"/><Relationship Id="rId22" Type="http://schemas.openxmlformats.org/officeDocument/2006/relationships/theme" Target="../theme/theme1.xml"/><Relationship Id="rId10" Type="http://schemas.openxmlformats.org/officeDocument/2006/relationships/slideLayout" Target="../slideLayouts/slideLayout9.xml"/><Relationship Id="rId21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19" Type="http://schemas.openxmlformats.org/officeDocument/2006/relationships/slideLayout" Target="../slideLayouts/slideLayout18.xml"/><Relationship Id="rId6" Type="http://schemas.openxmlformats.org/officeDocument/2006/relationships/slideLayout" Target="../slideLayouts/slideLayout5.xml"/><Relationship Id="rId18" Type="http://schemas.openxmlformats.org/officeDocument/2006/relationships/slideLayout" Target="../slideLayouts/slideLayout17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914400" y="503238"/>
            <a:ext cx="7313613" cy="8683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Font typeface="Sorts Mill Goudy"/>
              <a:buNone/>
              <a:defRPr b="0" i="0" sz="46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914400" y="1735138"/>
            <a:ext cx="7313613" cy="405606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65760" lvl="0" marL="457200" marR="0" rtl="0" algn="l"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160"/>
              <a:buFont typeface="Sorts Mill Goudy"/>
              <a:buChar char="•"/>
              <a:defRPr b="0" i="0" sz="24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indent="-35433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Font typeface="Sorts Mill Goudy"/>
              <a:buChar char="•"/>
              <a:defRPr b="0" i="0" sz="22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indent="-342900" lvl="2" marL="13716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rts Mill Goudy"/>
              <a:buChar char="•"/>
              <a:defRPr b="0" i="0" sz="20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indent="-331469" lvl="3" marL="18288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Sorts Mill Goudy"/>
              <a:buChar char="•"/>
              <a:defRPr b="0" i="0" sz="18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indent="-331470" lvl="4" marL="22860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Sorts Mill Goudy"/>
              <a:buChar char="•"/>
              <a:defRPr b="0" i="0" sz="18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7663438" y="6314461"/>
            <a:ext cx="1295400" cy="26508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3942607" y="6305797"/>
            <a:ext cx="3717967" cy="25927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7521388" y="5476097"/>
            <a:ext cx="1483056" cy="85184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b="0" i="0" sz="82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b="0" i="0" sz="82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b="0" i="0" sz="82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b="0" i="0" sz="82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b="0" i="0" sz="82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b="0" i="0" sz="82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b="0" i="0" sz="82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b="0" i="0" sz="82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b="0" i="0" sz="82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2.png"/><Relationship Id="rId4" Type="http://schemas.openxmlformats.org/officeDocument/2006/relationships/image" Target="../media/image17.png"/><Relationship Id="rId5" Type="http://schemas.openxmlformats.org/officeDocument/2006/relationships/image" Target="../media/image4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1.png"/><Relationship Id="rId4" Type="http://schemas.openxmlformats.org/officeDocument/2006/relationships/image" Target="../media/image2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Relationship Id="rId4" Type="http://schemas.openxmlformats.org/officeDocument/2006/relationships/image" Target="../media/image2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jpg"/><Relationship Id="rId4" Type="http://schemas.openxmlformats.org/officeDocument/2006/relationships/image" Target="../media/image1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1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3.png"/><Relationship Id="rId4" Type="http://schemas.openxmlformats.org/officeDocument/2006/relationships/image" Target="../media/image1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5.png"/><Relationship Id="rId4" Type="http://schemas.openxmlformats.org/officeDocument/2006/relationships/image" Target="../media/image2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4.png"/><Relationship Id="rId4" Type="http://schemas.openxmlformats.org/officeDocument/2006/relationships/image" Target="../media/image3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9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8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3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6.png"/><Relationship Id="rId4" Type="http://schemas.openxmlformats.org/officeDocument/2006/relationships/image" Target="../media/image2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jpg"/><Relationship Id="rId4" Type="http://schemas.openxmlformats.org/officeDocument/2006/relationships/image" Target="../media/image8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jpg"/><Relationship Id="rId4" Type="http://schemas.openxmlformats.org/officeDocument/2006/relationships/image" Target="../media/image12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52600" y="337169"/>
            <a:ext cx="5676684" cy="4539631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2"/>
          <p:cNvSpPr txBox="1"/>
          <p:nvPr>
            <p:ph type="ctrTitle"/>
          </p:nvPr>
        </p:nvSpPr>
        <p:spPr>
          <a:xfrm>
            <a:off x="2209800" y="3124200"/>
            <a:ext cx="6477000" cy="1914144"/>
          </a:xfrm>
          <a:prstGeom prst="rect">
            <a:avLst/>
          </a:prstGeom>
          <a:noFill/>
          <a:ln>
            <a:noFill/>
          </a:ln>
          <a:effectLst>
            <a:outerShdw rotWithShape="0" algn="ctr" dir="2115817" dist="46662">
              <a:schemeClr val="lt2">
                <a:alpha val="74901"/>
              </a:schemeClr>
            </a:outerShdw>
          </a:effectLst>
        </p:spPr>
        <p:txBody>
          <a:bodyPr anchorCtr="0" anchor="b" bIns="0" lIns="45700" spcFirstLastPara="1" rIns="45700" wrap="square" tIns="0">
            <a:noAutofit/>
          </a:bodyPr>
          <a:lstStyle/>
          <a:p>
            <a:pPr indent="0" lvl="0" marL="0" marR="0" rtl="0" algn="l">
              <a:lnSpc>
                <a:spcPct val="6944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Sorts Mill Goudy"/>
              <a:buNone/>
            </a:pPr>
            <a:r>
              <a:rPr b="0" i="0" lang="en-US" sz="72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The Brain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1"/>
          <p:cNvSpPr txBox="1"/>
          <p:nvPr>
            <p:ph type="title"/>
          </p:nvPr>
        </p:nvSpPr>
        <p:spPr>
          <a:xfrm>
            <a:off x="914400" y="503238"/>
            <a:ext cx="7313613" cy="8683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orts Mill Goudy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Each of the 5 senses has its place in the brain</a:t>
            </a:r>
            <a:endParaRPr b="0" i="0" sz="2800" u="none" cap="none" strike="noStrike">
              <a:solidFill>
                <a:schemeClr val="dk1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</p:txBody>
      </p:sp>
      <p:sp>
        <p:nvSpPr>
          <p:cNvPr id="242" name="Google Shape;242;p31"/>
          <p:cNvSpPr txBox="1"/>
          <p:nvPr>
            <p:ph idx="1" type="body"/>
          </p:nvPr>
        </p:nvSpPr>
        <p:spPr>
          <a:xfrm>
            <a:off x="609600" y="1905000"/>
            <a:ext cx="7391400" cy="426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63550" lvl="0" marL="4635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60"/>
              <a:buFont typeface="Sorts Mill Goudy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Taste</a:t>
            </a:r>
            <a:endParaRPr/>
          </a:p>
          <a:p>
            <a:pPr indent="-463550" lvl="0" marL="463550" marR="0" rtl="0" algn="l"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160"/>
              <a:buFont typeface="Sorts Mill Goudy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Smell</a:t>
            </a:r>
            <a:endParaRPr/>
          </a:p>
          <a:p>
            <a:pPr indent="-463550" lvl="0" marL="463550" marR="0" rtl="0" algn="l"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160"/>
              <a:buFont typeface="Sorts Mill Goudy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Hearing</a:t>
            </a:r>
            <a:endParaRPr/>
          </a:p>
          <a:p>
            <a:pPr indent="-463550" lvl="0" marL="463550" marR="0" rtl="0" algn="l"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160"/>
              <a:buFont typeface="Sorts Mill Goudy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Vision</a:t>
            </a:r>
            <a:endParaRPr/>
          </a:p>
          <a:p>
            <a:pPr indent="-463550" lvl="0" marL="463550" marR="0" rtl="0" algn="l"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160"/>
              <a:buFont typeface="Sorts Mill Goudy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Touch</a:t>
            </a:r>
            <a:endParaRPr b="0" i="0" sz="2400" u="none" cap="none" strike="noStrike">
              <a:solidFill>
                <a:schemeClr val="dk1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</p:txBody>
      </p:sp>
      <p:pic>
        <p:nvPicPr>
          <p:cNvPr id="243" name="Google Shape;243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43200" y="1778000"/>
            <a:ext cx="6018665" cy="431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2"/>
          <p:cNvSpPr txBox="1"/>
          <p:nvPr>
            <p:ph type="title"/>
          </p:nvPr>
        </p:nvSpPr>
        <p:spPr>
          <a:xfrm>
            <a:off x="914400" y="503238"/>
            <a:ext cx="7313613" cy="8683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Font typeface="Sorts Mill Goudy"/>
              <a:buNone/>
            </a:pPr>
            <a:r>
              <a:rPr b="0" i="0" lang="en-US" sz="46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Q: Which of the senses is most important?</a:t>
            </a:r>
            <a:endParaRPr b="0" i="0" sz="4600" u="none" cap="none" strike="noStrike">
              <a:solidFill>
                <a:schemeClr val="dk1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</p:txBody>
      </p:sp>
      <p:sp>
        <p:nvSpPr>
          <p:cNvPr id="249" name="Google Shape;249;p32"/>
          <p:cNvSpPr txBox="1"/>
          <p:nvPr>
            <p:ph idx="1" type="body"/>
          </p:nvPr>
        </p:nvSpPr>
        <p:spPr>
          <a:xfrm>
            <a:off x="762000" y="2209800"/>
            <a:ext cx="2209800" cy="40560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63550" lvl="0" marL="4635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60"/>
              <a:buFont typeface="Sorts Mill Goudy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Taste</a:t>
            </a:r>
            <a:endParaRPr/>
          </a:p>
          <a:p>
            <a:pPr indent="-463550" lvl="0" marL="463550" marR="0" rtl="0" algn="l"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160"/>
              <a:buFont typeface="Sorts Mill Goudy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Smell</a:t>
            </a:r>
            <a:endParaRPr/>
          </a:p>
          <a:p>
            <a:pPr indent="-463550" lvl="0" marL="463550" marR="0" rtl="0" algn="l"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160"/>
              <a:buFont typeface="Sorts Mill Goudy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Hearing</a:t>
            </a:r>
            <a:endParaRPr/>
          </a:p>
          <a:p>
            <a:pPr indent="-463550" lvl="0" marL="463550" marR="0" rtl="0" algn="l"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160"/>
              <a:buFont typeface="Sorts Mill Goudy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Vision</a:t>
            </a:r>
            <a:endParaRPr/>
          </a:p>
          <a:p>
            <a:pPr indent="-463550" lvl="0" marL="463550" marR="0" rtl="0" algn="l"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160"/>
              <a:buFont typeface="Sorts Mill Goudy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Touch</a:t>
            </a:r>
            <a:endParaRPr/>
          </a:p>
          <a:p>
            <a:pPr indent="-326390" lvl="0" marL="463550" marR="0" rtl="0" algn="l"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160"/>
              <a:buFont typeface="Sorts Mill Goudy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</p:txBody>
      </p:sp>
      <p:sp>
        <p:nvSpPr>
          <p:cNvPr id="250" name="Google Shape;250;p32"/>
          <p:cNvSpPr txBox="1"/>
          <p:nvPr/>
        </p:nvSpPr>
        <p:spPr>
          <a:xfrm>
            <a:off x="3276600" y="2209800"/>
            <a:ext cx="5486400" cy="41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60"/>
              <a:buFont typeface="Sorts Mill Goudy"/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  <a:p>
            <a:pPr indent="-326390" lvl="0" marL="463550" marR="0" rtl="0" algn="l"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160"/>
              <a:buFont typeface="Sorts Mill Goudy"/>
              <a:buNone/>
            </a:pPr>
            <a:r>
              <a:t/>
            </a:r>
            <a:endParaRPr sz="2400">
              <a:solidFill>
                <a:schemeClr val="dk1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</p:txBody>
      </p:sp>
      <p:sp>
        <p:nvSpPr>
          <p:cNvPr id="251" name="Google Shape;251;p32"/>
          <p:cNvSpPr txBox="1"/>
          <p:nvPr/>
        </p:nvSpPr>
        <p:spPr>
          <a:xfrm>
            <a:off x="2971800" y="1828800"/>
            <a:ext cx="5638800" cy="15081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6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A: It depends on who you are!</a:t>
            </a:r>
            <a:endParaRPr sz="4600">
              <a:solidFill>
                <a:schemeClr val="dk1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</p:txBody>
      </p:sp>
      <p:pic>
        <p:nvPicPr>
          <p:cNvPr id="252" name="Google Shape;252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00400" y="3657600"/>
            <a:ext cx="2346960" cy="167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19800" y="2743200"/>
            <a:ext cx="2592917" cy="186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3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791200" y="5029200"/>
            <a:ext cx="2971800" cy="1557361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32"/>
          <p:cNvSpPr txBox="1"/>
          <p:nvPr/>
        </p:nvSpPr>
        <p:spPr>
          <a:xfrm>
            <a:off x="3190" y="6057781"/>
            <a:ext cx="5638800" cy="8002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6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…but why?</a:t>
            </a:r>
            <a:endParaRPr sz="4600">
              <a:solidFill>
                <a:schemeClr val="dk1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3"/>
          <p:cNvSpPr txBox="1"/>
          <p:nvPr>
            <p:ph type="title"/>
          </p:nvPr>
        </p:nvSpPr>
        <p:spPr>
          <a:xfrm>
            <a:off x="0" y="304800"/>
            <a:ext cx="9144000" cy="8683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Font typeface="Sorts Mill Goudy"/>
              <a:buNone/>
            </a:pPr>
            <a:r>
              <a:rPr b="0" i="0" lang="en-US" sz="46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Evolution:</a:t>
            </a:r>
            <a:br>
              <a:rPr b="0" i="0" lang="en-US" sz="46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</a:br>
            <a:r>
              <a:rPr b="0" i="0" lang="en-US" sz="46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As organisms evolve, so do their brains</a:t>
            </a:r>
            <a:endParaRPr b="0" i="0" sz="4600" u="none" cap="none" strike="noStrike">
              <a:solidFill>
                <a:schemeClr val="dk1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</p:txBody>
      </p:sp>
      <p:pic>
        <p:nvPicPr>
          <p:cNvPr id="261" name="Google Shape;261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524000"/>
            <a:ext cx="4441342" cy="533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48200" y="1524000"/>
            <a:ext cx="4445000" cy="4025900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33"/>
          <p:cNvSpPr txBox="1"/>
          <p:nvPr/>
        </p:nvSpPr>
        <p:spPr>
          <a:xfrm>
            <a:off x="4724400" y="5715000"/>
            <a:ext cx="4419600" cy="10772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And your brain controls your senses</a:t>
            </a:r>
            <a:endParaRPr sz="3200">
              <a:solidFill>
                <a:schemeClr val="dk1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4"/>
          <p:cNvSpPr txBox="1"/>
          <p:nvPr>
            <p:ph type="title"/>
          </p:nvPr>
        </p:nvSpPr>
        <p:spPr>
          <a:xfrm>
            <a:off x="914400" y="152400"/>
            <a:ext cx="7313613" cy="8683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Font typeface="Sorts Mill Goudy"/>
              <a:buNone/>
            </a:pPr>
            <a:r>
              <a:rPr b="0" i="0" lang="en-US" sz="46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Smell</a:t>
            </a:r>
            <a:endParaRPr b="0" i="0" sz="4600" u="none" cap="none" strike="noStrike">
              <a:solidFill>
                <a:schemeClr val="dk1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</p:txBody>
      </p:sp>
      <p:sp>
        <p:nvSpPr>
          <p:cNvPr id="270" name="Google Shape;270;p34"/>
          <p:cNvSpPr txBox="1"/>
          <p:nvPr>
            <p:ph idx="1" type="body"/>
          </p:nvPr>
        </p:nvSpPr>
        <p:spPr>
          <a:xfrm>
            <a:off x="990600" y="1371600"/>
            <a:ext cx="7313613" cy="40560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63550" lvl="0" marL="4635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60"/>
              <a:buFont typeface="Sorts Mill Goudy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The sense of smell is not very developed in humans compared with other animals</a:t>
            </a:r>
            <a:endParaRPr/>
          </a:p>
          <a:p>
            <a:pPr indent="-463550" lvl="0" marL="463550" marR="0" rtl="0" algn="l"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160"/>
              <a:buFont typeface="Sorts Mill Goudy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Can you identify the par of the brain that’s different?</a:t>
            </a:r>
            <a:endParaRPr b="0" i="0" sz="2400" u="none" cap="none" strike="noStrike">
              <a:solidFill>
                <a:schemeClr val="dk1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</p:txBody>
      </p:sp>
      <p:pic>
        <p:nvPicPr>
          <p:cNvPr id="271" name="Google Shape;271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9404" y="3505200"/>
            <a:ext cx="4425489" cy="3175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34"/>
          <p:cNvSpPr/>
          <p:nvPr/>
        </p:nvSpPr>
        <p:spPr>
          <a:xfrm>
            <a:off x="1052804" y="5181600"/>
            <a:ext cx="685800" cy="685800"/>
          </a:xfrm>
          <a:prstGeom prst="ellipse">
            <a:avLst/>
          </a:prstGeom>
          <a:noFill/>
          <a:ln cap="flat" cmpd="sng" w="349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101600" rotWithShape="0" dir="5400000" dist="38100">
              <a:srgbClr val="000000">
                <a:alpha val="7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273" name="Google Shape;273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43804" y="4267200"/>
            <a:ext cx="3747796" cy="1589349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34"/>
          <p:cNvSpPr/>
          <p:nvPr/>
        </p:nvSpPr>
        <p:spPr>
          <a:xfrm>
            <a:off x="5167604" y="4495800"/>
            <a:ext cx="1066800" cy="1066800"/>
          </a:xfrm>
          <a:prstGeom prst="ellipse">
            <a:avLst/>
          </a:prstGeom>
          <a:noFill/>
          <a:ln cap="flat" cmpd="sng" w="349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101600" rotWithShape="0" dir="5400000" dist="38100">
              <a:srgbClr val="000000">
                <a:alpha val="7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75" name="Google Shape;275;p34"/>
          <p:cNvSpPr/>
          <p:nvPr/>
        </p:nvSpPr>
        <p:spPr>
          <a:xfrm>
            <a:off x="1219200" y="3657600"/>
            <a:ext cx="762000" cy="4572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76" name="Google Shape;276;p34"/>
          <p:cNvSpPr/>
          <p:nvPr/>
        </p:nvSpPr>
        <p:spPr>
          <a:xfrm>
            <a:off x="533400" y="4038600"/>
            <a:ext cx="609600" cy="4572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77" name="Google Shape;277;p34"/>
          <p:cNvSpPr/>
          <p:nvPr/>
        </p:nvSpPr>
        <p:spPr>
          <a:xfrm>
            <a:off x="3200400" y="3733800"/>
            <a:ext cx="1600200" cy="4572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78" name="Google Shape;278;p34"/>
          <p:cNvSpPr/>
          <p:nvPr/>
        </p:nvSpPr>
        <p:spPr>
          <a:xfrm>
            <a:off x="3581400" y="4038600"/>
            <a:ext cx="762000" cy="4572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79" name="Google Shape;279;p34"/>
          <p:cNvSpPr/>
          <p:nvPr/>
        </p:nvSpPr>
        <p:spPr>
          <a:xfrm>
            <a:off x="3810000" y="5943600"/>
            <a:ext cx="762000" cy="4572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80" name="Google Shape;280;p34"/>
          <p:cNvSpPr/>
          <p:nvPr/>
        </p:nvSpPr>
        <p:spPr>
          <a:xfrm>
            <a:off x="3429000" y="6324600"/>
            <a:ext cx="1447800" cy="3048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81" name="Google Shape;281;p34"/>
          <p:cNvSpPr/>
          <p:nvPr/>
        </p:nvSpPr>
        <p:spPr>
          <a:xfrm>
            <a:off x="838200" y="5791200"/>
            <a:ext cx="762000" cy="4572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82" name="Google Shape;282;p34"/>
          <p:cNvSpPr/>
          <p:nvPr/>
        </p:nvSpPr>
        <p:spPr>
          <a:xfrm>
            <a:off x="1600200" y="6172200"/>
            <a:ext cx="762000" cy="4572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5"/>
          <p:cNvSpPr txBox="1"/>
          <p:nvPr>
            <p:ph type="title"/>
          </p:nvPr>
        </p:nvSpPr>
        <p:spPr>
          <a:xfrm>
            <a:off x="0" y="304800"/>
            <a:ext cx="8915400" cy="8683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Font typeface="Sorts Mill Goudy"/>
              <a:buNone/>
            </a:pPr>
            <a:r>
              <a:rPr b="0" i="0" lang="en-US" sz="46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Q: Does your brain grow with you?</a:t>
            </a:r>
            <a:endParaRPr b="0" i="0" sz="4600" u="none" cap="none" strike="noStrike">
              <a:solidFill>
                <a:schemeClr val="dk1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</p:txBody>
      </p:sp>
      <p:pic>
        <p:nvPicPr>
          <p:cNvPr descr="brain browth.jpeg" id="288" name="Google Shape;288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8600" y="2286000"/>
            <a:ext cx="4267200" cy="4267200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35"/>
          <p:cNvSpPr txBox="1"/>
          <p:nvPr/>
        </p:nvSpPr>
        <p:spPr>
          <a:xfrm>
            <a:off x="3891" y="1219200"/>
            <a:ext cx="8915400" cy="8683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Font typeface="Sorts Mill Goudy"/>
              <a:buNone/>
            </a:pPr>
            <a:r>
              <a:rPr lang="en-US" sz="46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A: YES!</a:t>
            </a:r>
            <a:endParaRPr sz="4600">
              <a:solidFill>
                <a:schemeClr val="dk1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</p:txBody>
      </p:sp>
      <p:pic>
        <p:nvPicPr>
          <p:cNvPr id="290" name="Google Shape;290;p35"/>
          <p:cNvPicPr preferRelativeResize="0"/>
          <p:nvPr/>
        </p:nvPicPr>
        <p:blipFill rotWithShape="1">
          <a:blip r:embed="rId4">
            <a:alphaModFix/>
          </a:blip>
          <a:srcRect b="54460" l="0" r="0" t="0"/>
          <a:stretch/>
        </p:blipFill>
        <p:spPr>
          <a:xfrm>
            <a:off x="4495800" y="3067858"/>
            <a:ext cx="4572000" cy="23423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6"/>
          <p:cNvSpPr txBox="1"/>
          <p:nvPr>
            <p:ph type="title"/>
          </p:nvPr>
        </p:nvSpPr>
        <p:spPr>
          <a:xfrm>
            <a:off x="0" y="274638"/>
            <a:ext cx="9144000" cy="8683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Font typeface="Sorts Mill Goudy"/>
              <a:buNone/>
            </a:pPr>
            <a:r>
              <a:rPr b="0" i="0" lang="en-US" sz="46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Q: Do our brains change when we learn?</a:t>
            </a:r>
            <a:endParaRPr/>
          </a:p>
        </p:txBody>
      </p:sp>
      <p:pic>
        <p:nvPicPr>
          <p:cNvPr descr="brain growth 2.jpeg" id="296" name="Google Shape;296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5800" y="2133600"/>
            <a:ext cx="7578811" cy="457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36"/>
          <p:cNvSpPr txBox="1"/>
          <p:nvPr/>
        </p:nvSpPr>
        <p:spPr>
          <a:xfrm>
            <a:off x="3891" y="1219200"/>
            <a:ext cx="8915400" cy="8683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Font typeface="Sorts Mill Goudy"/>
              <a:buNone/>
            </a:pPr>
            <a:r>
              <a:rPr lang="en-US" sz="46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A: YES!!!!</a:t>
            </a:r>
            <a:endParaRPr sz="4600">
              <a:solidFill>
                <a:schemeClr val="dk1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7"/>
          <p:cNvSpPr txBox="1"/>
          <p:nvPr>
            <p:ph type="title"/>
          </p:nvPr>
        </p:nvSpPr>
        <p:spPr>
          <a:xfrm>
            <a:off x="28052" y="-106362"/>
            <a:ext cx="9144000" cy="8683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Font typeface="Sorts Mill Goudy"/>
              <a:buNone/>
            </a:pPr>
            <a:r>
              <a:rPr b="0" i="0" lang="en-US" sz="46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How can a brain change? Synapses!</a:t>
            </a:r>
            <a:endParaRPr b="0" i="0" sz="4600" u="none" cap="none" strike="noStrike">
              <a:solidFill>
                <a:schemeClr val="dk1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</p:txBody>
      </p:sp>
      <p:pic>
        <p:nvPicPr>
          <p:cNvPr id="304" name="Google Shape;304;p37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532" l="0" r="0" t="-447"/>
          <a:stretch/>
        </p:blipFill>
        <p:spPr>
          <a:xfrm>
            <a:off x="1066800" y="838200"/>
            <a:ext cx="7313613" cy="5172678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37"/>
          <p:cNvSpPr txBox="1"/>
          <p:nvPr/>
        </p:nvSpPr>
        <p:spPr>
          <a:xfrm>
            <a:off x="16866" y="5989638"/>
            <a:ext cx="9144000" cy="8683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orts Mill Goudy"/>
              <a:buNone/>
            </a:pPr>
            <a:r>
              <a:rPr lang="en-US" sz="32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Q: …but why would we lose synapses when we learn?</a:t>
            </a:r>
            <a:endParaRPr sz="3200">
              <a:solidFill>
                <a:schemeClr val="dk1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8"/>
          <p:cNvSpPr txBox="1"/>
          <p:nvPr>
            <p:ph type="title"/>
          </p:nvPr>
        </p:nvSpPr>
        <p:spPr>
          <a:xfrm>
            <a:off x="914400" y="503238"/>
            <a:ext cx="7313613" cy="8683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Font typeface="Sorts Mill Goudy"/>
              <a:buNone/>
            </a:pPr>
            <a:r>
              <a:rPr b="0" i="0" lang="en-US" sz="46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A: Survival of the fittest</a:t>
            </a:r>
            <a:endParaRPr b="0" i="0" sz="4600" u="none" cap="none" strike="noStrike">
              <a:solidFill>
                <a:schemeClr val="dk1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</p:txBody>
      </p:sp>
      <p:sp>
        <p:nvSpPr>
          <p:cNvPr id="311" name="Google Shape;311;p38"/>
          <p:cNvSpPr txBox="1"/>
          <p:nvPr>
            <p:ph idx="1" type="body"/>
          </p:nvPr>
        </p:nvSpPr>
        <p:spPr>
          <a:xfrm>
            <a:off x="914400" y="2133600"/>
            <a:ext cx="4114800" cy="42084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63550" lvl="0" marL="4635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60"/>
              <a:buFont typeface="Sorts Mill Goudy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A synapse is strengthened when you learn</a:t>
            </a:r>
            <a:endParaRPr/>
          </a:p>
          <a:p>
            <a:pPr indent="-463550" lvl="0" marL="463550" marR="0" rtl="0" algn="l"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160"/>
              <a:buFont typeface="Sorts Mill Goudy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The synapses that are most important become stronger, and the ones that are weaker are pruned away</a:t>
            </a:r>
            <a:endParaRPr b="0" i="0" sz="2400" u="none" cap="none" strike="noStrike">
              <a:solidFill>
                <a:schemeClr val="dk1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</p:txBody>
      </p:sp>
      <p:pic>
        <p:nvPicPr>
          <p:cNvPr id="312" name="Google Shape;312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81600" y="2133600"/>
            <a:ext cx="3492500" cy="355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" name="Google Shape;317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19200" y="1219200"/>
            <a:ext cx="6629400" cy="441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0"/>
          <p:cNvSpPr txBox="1"/>
          <p:nvPr>
            <p:ph type="title"/>
          </p:nvPr>
        </p:nvSpPr>
        <p:spPr>
          <a:xfrm>
            <a:off x="914400" y="503238"/>
            <a:ext cx="7313613" cy="8683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Font typeface="Sorts Mill Goudy"/>
              <a:buNone/>
            </a:pPr>
            <a:r>
              <a:rPr b="0" i="0" lang="en-US" sz="46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Taste</a:t>
            </a:r>
            <a:endParaRPr b="0" i="0" sz="4600" u="none" cap="none" strike="noStrike">
              <a:solidFill>
                <a:schemeClr val="dk1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</p:txBody>
      </p:sp>
      <p:pic>
        <p:nvPicPr>
          <p:cNvPr id="324" name="Google Shape;324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5428" y="2362200"/>
            <a:ext cx="3498372" cy="342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92617" y="2006600"/>
            <a:ext cx="5275183" cy="3784600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40"/>
          <p:cNvSpPr/>
          <p:nvPr/>
        </p:nvSpPr>
        <p:spPr>
          <a:xfrm>
            <a:off x="5791200" y="3352800"/>
            <a:ext cx="685800" cy="685800"/>
          </a:xfrm>
          <a:prstGeom prst="ellipse">
            <a:avLst/>
          </a:prstGeom>
          <a:noFill/>
          <a:ln cap="flat" cmpd="sng" w="349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101600" rotWithShape="0" dir="5400000" dist="38100">
              <a:srgbClr val="000000">
                <a:alpha val="7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3"/>
          <p:cNvSpPr txBox="1"/>
          <p:nvPr>
            <p:ph type="title"/>
          </p:nvPr>
        </p:nvSpPr>
        <p:spPr>
          <a:xfrm>
            <a:off x="914400" y="503238"/>
            <a:ext cx="7313613" cy="8683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Font typeface="Sorts Mill Goudy"/>
              <a:buNone/>
            </a:pPr>
            <a:r>
              <a:rPr b="0" i="0" lang="en-US" sz="46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So what can our brains do?</a:t>
            </a:r>
            <a:endParaRPr/>
          </a:p>
        </p:txBody>
      </p:sp>
      <p:pic>
        <p:nvPicPr>
          <p:cNvPr id="188" name="Google Shape;188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23611" y="2831592"/>
            <a:ext cx="3282189" cy="3035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200" y="2145792"/>
            <a:ext cx="3721608" cy="37216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41"/>
          <p:cNvSpPr txBox="1"/>
          <p:nvPr>
            <p:ph type="title"/>
          </p:nvPr>
        </p:nvSpPr>
        <p:spPr>
          <a:xfrm>
            <a:off x="914400" y="503238"/>
            <a:ext cx="7313613" cy="8683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Font typeface="Sorts Mill Goudy"/>
              <a:buNone/>
            </a:pPr>
            <a:r>
              <a:rPr b="0" i="0" lang="en-US" sz="46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Smell</a:t>
            </a:r>
            <a:endParaRPr b="0" i="0" sz="4600" u="none" cap="none" strike="noStrike">
              <a:solidFill>
                <a:schemeClr val="dk1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</p:txBody>
      </p:sp>
      <p:sp>
        <p:nvSpPr>
          <p:cNvPr id="333" name="Google Shape;333;p41"/>
          <p:cNvSpPr txBox="1"/>
          <p:nvPr>
            <p:ph idx="1" type="body"/>
          </p:nvPr>
        </p:nvSpPr>
        <p:spPr>
          <a:xfrm>
            <a:off x="914400" y="1735138"/>
            <a:ext cx="7313613" cy="40560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63550" lvl="0" marL="4635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60"/>
              <a:buFont typeface="Sorts Mill Goudy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The sense of smell is not very developed in humans compared with other animals</a:t>
            </a:r>
            <a:endParaRPr b="0" i="0" sz="2400" u="none" cap="none" strike="noStrike">
              <a:solidFill>
                <a:schemeClr val="dk1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</p:txBody>
      </p:sp>
      <p:pic>
        <p:nvPicPr>
          <p:cNvPr id="334" name="Google Shape;334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1000" y="3276600"/>
            <a:ext cx="4425489" cy="3175000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41"/>
          <p:cNvSpPr/>
          <p:nvPr/>
        </p:nvSpPr>
        <p:spPr>
          <a:xfrm>
            <a:off x="914400" y="4953000"/>
            <a:ext cx="685800" cy="685800"/>
          </a:xfrm>
          <a:prstGeom prst="ellipse">
            <a:avLst/>
          </a:prstGeom>
          <a:noFill/>
          <a:ln cap="flat" cmpd="sng" w="349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101600" rotWithShape="0" dir="5400000" dist="38100">
              <a:srgbClr val="000000">
                <a:alpha val="7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336" name="Google Shape;336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05400" y="4038600"/>
            <a:ext cx="3747796" cy="1589349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41"/>
          <p:cNvSpPr/>
          <p:nvPr/>
        </p:nvSpPr>
        <p:spPr>
          <a:xfrm>
            <a:off x="5029200" y="4267200"/>
            <a:ext cx="1066800" cy="1066800"/>
          </a:xfrm>
          <a:prstGeom prst="ellipse">
            <a:avLst/>
          </a:prstGeom>
          <a:noFill/>
          <a:ln cap="flat" cmpd="sng" w="349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101600" rotWithShape="0" dir="5400000" dist="38100">
              <a:srgbClr val="000000">
                <a:alpha val="7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2"/>
          <p:cNvSpPr txBox="1"/>
          <p:nvPr>
            <p:ph type="title"/>
          </p:nvPr>
        </p:nvSpPr>
        <p:spPr>
          <a:xfrm>
            <a:off x="914400" y="503238"/>
            <a:ext cx="7313613" cy="8683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Font typeface="Sorts Mill Goudy"/>
              <a:buNone/>
            </a:pPr>
            <a:r>
              <a:rPr b="0" i="0" lang="en-US" sz="46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Hearing</a:t>
            </a:r>
            <a:endParaRPr b="0" i="0" sz="4600" u="none" cap="none" strike="noStrike">
              <a:solidFill>
                <a:schemeClr val="dk1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</p:txBody>
      </p:sp>
      <p:sp>
        <p:nvSpPr>
          <p:cNvPr id="343" name="Google Shape;343;p42"/>
          <p:cNvSpPr txBox="1"/>
          <p:nvPr>
            <p:ph idx="1" type="body"/>
          </p:nvPr>
        </p:nvSpPr>
        <p:spPr>
          <a:xfrm>
            <a:off x="914400" y="1735138"/>
            <a:ext cx="7313613" cy="40560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63550" lvl="0" marL="4635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60"/>
              <a:buFont typeface="Sorts Mill Goudy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Why do we need two ears?</a:t>
            </a:r>
            <a:endParaRPr b="0" i="0" sz="2400" u="none" cap="none" strike="noStrike">
              <a:solidFill>
                <a:schemeClr val="dk1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</p:txBody>
      </p:sp>
      <p:pic>
        <p:nvPicPr>
          <p:cNvPr id="344" name="Google Shape;344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62200" y="2895600"/>
            <a:ext cx="4425489" cy="3175000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42"/>
          <p:cNvSpPr/>
          <p:nvPr/>
        </p:nvSpPr>
        <p:spPr>
          <a:xfrm>
            <a:off x="3886200" y="4114800"/>
            <a:ext cx="762000" cy="762000"/>
          </a:xfrm>
          <a:prstGeom prst="ellipse">
            <a:avLst/>
          </a:prstGeom>
          <a:noFill/>
          <a:ln cap="flat" cmpd="sng" w="349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101600" rotWithShape="0" dir="5400000" dist="38100">
              <a:srgbClr val="000000">
                <a:alpha val="7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43"/>
          <p:cNvSpPr txBox="1"/>
          <p:nvPr>
            <p:ph type="title"/>
          </p:nvPr>
        </p:nvSpPr>
        <p:spPr>
          <a:xfrm>
            <a:off x="914400" y="503238"/>
            <a:ext cx="7313613" cy="8683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Font typeface="Sorts Mill Goudy"/>
              <a:buNone/>
            </a:pPr>
            <a:r>
              <a:rPr b="0" i="0" lang="en-US" sz="46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Touch</a:t>
            </a:r>
            <a:endParaRPr b="0" i="0" sz="4600" u="none" cap="none" strike="noStrike">
              <a:solidFill>
                <a:schemeClr val="dk1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</p:txBody>
      </p:sp>
      <p:sp>
        <p:nvSpPr>
          <p:cNvPr id="351" name="Google Shape;351;p43"/>
          <p:cNvSpPr txBox="1"/>
          <p:nvPr>
            <p:ph idx="1" type="body"/>
          </p:nvPr>
        </p:nvSpPr>
        <p:spPr>
          <a:xfrm>
            <a:off x="914400" y="1735138"/>
            <a:ext cx="7313613" cy="40560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63550" lvl="0" marL="4635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60"/>
              <a:buFont typeface="Sorts Mill Goudy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Every place on your body has a corresponding place in the brain </a:t>
            </a:r>
            <a:endParaRPr b="0" i="0" sz="2400" u="none" cap="none" strike="noStrike">
              <a:solidFill>
                <a:schemeClr val="dk1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</p:txBody>
      </p:sp>
      <p:pic>
        <p:nvPicPr>
          <p:cNvPr id="352" name="Google Shape;352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200" y="2590800"/>
            <a:ext cx="3352800" cy="4166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05400" y="3657600"/>
            <a:ext cx="2819400" cy="281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44"/>
          <p:cNvSpPr txBox="1"/>
          <p:nvPr>
            <p:ph type="title"/>
          </p:nvPr>
        </p:nvSpPr>
        <p:spPr>
          <a:xfrm>
            <a:off x="914400" y="503238"/>
            <a:ext cx="7313613" cy="8683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Font typeface="Sorts Mill Goudy"/>
              <a:buNone/>
            </a:pPr>
            <a:r>
              <a:rPr b="0" i="0" lang="en-US" sz="46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Vision</a:t>
            </a:r>
            <a:endParaRPr b="0" i="0" sz="4600" u="none" cap="none" strike="noStrike">
              <a:solidFill>
                <a:schemeClr val="dk1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</p:txBody>
      </p:sp>
      <p:pic>
        <p:nvPicPr>
          <p:cNvPr id="359" name="Google Shape;359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57401" y="2082800"/>
            <a:ext cx="5310587" cy="3810000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44"/>
          <p:cNvSpPr/>
          <p:nvPr/>
        </p:nvSpPr>
        <p:spPr>
          <a:xfrm>
            <a:off x="5715000" y="4114800"/>
            <a:ext cx="905311" cy="914400"/>
          </a:xfrm>
          <a:prstGeom prst="ellipse">
            <a:avLst/>
          </a:prstGeom>
          <a:noFill/>
          <a:ln cap="flat" cmpd="sng" w="349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101600" rotWithShape="0" dir="5400000" dist="38100">
              <a:srgbClr val="000000">
                <a:alpha val="7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5" name="Google Shape;365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54200" y="0"/>
            <a:ext cx="5421344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0" name="Google Shape;370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05200" y="1676400"/>
            <a:ext cx="2311400" cy="351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5" name="Google Shape;375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28950" y="2108200"/>
            <a:ext cx="3086100" cy="264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0" name="Google Shape;380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0474" y="1447800"/>
            <a:ext cx="7272926" cy="44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49"/>
          <p:cNvSpPr txBox="1"/>
          <p:nvPr>
            <p:ph type="title"/>
          </p:nvPr>
        </p:nvSpPr>
        <p:spPr>
          <a:xfrm>
            <a:off x="914400" y="503238"/>
            <a:ext cx="7313613" cy="8683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Font typeface="Sorts Mill Goudy"/>
              <a:buNone/>
            </a:pPr>
            <a:r>
              <a:t/>
            </a:r>
            <a:endParaRPr b="0" i="0" sz="4600" u="none" cap="none" strike="noStrike">
              <a:solidFill>
                <a:schemeClr val="dk1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</p:txBody>
      </p:sp>
      <p:sp>
        <p:nvSpPr>
          <p:cNvPr id="386" name="Google Shape;386;p49"/>
          <p:cNvSpPr txBox="1"/>
          <p:nvPr>
            <p:ph idx="1" type="body"/>
          </p:nvPr>
        </p:nvSpPr>
        <p:spPr>
          <a:xfrm>
            <a:off x="914400" y="1735138"/>
            <a:ext cx="7313613" cy="40560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26390" lvl="0" marL="4635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60"/>
              <a:buFont typeface="Sorts Mill Goudy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</p:txBody>
      </p:sp>
      <p:pic>
        <p:nvPicPr>
          <p:cNvPr id="387" name="Google Shape;387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05000" y="762000"/>
            <a:ext cx="5410200" cy="541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50"/>
          <p:cNvSpPr txBox="1"/>
          <p:nvPr>
            <p:ph type="title"/>
          </p:nvPr>
        </p:nvSpPr>
        <p:spPr>
          <a:xfrm>
            <a:off x="914400" y="503238"/>
            <a:ext cx="7313613" cy="8683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Font typeface="Sorts Mill Goudy"/>
              <a:buNone/>
            </a:pPr>
            <a:r>
              <a:rPr b="0" i="0" lang="en-US" sz="46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Protect your brain!</a:t>
            </a:r>
            <a:endParaRPr/>
          </a:p>
        </p:txBody>
      </p:sp>
      <p:sp>
        <p:nvSpPr>
          <p:cNvPr id="393" name="Google Shape;393;p50"/>
          <p:cNvSpPr txBox="1"/>
          <p:nvPr>
            <p:ph idx="1" type="body"/>
          </p:nvPr>
        </p:nvSpPr>
        <p:spPr>
          <a:xfrm>
            <a:off x="533400" y="1981200"/>
            <a:ext cx="7696200" cy="36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63550" lvl="0" marL="46355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60"/>
              <a:buFont typeface="Sorts Mill Goudy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Now that you know all about the brain, how can you protect yours?</a:t>
            </a:r>
            <a:endParaRPr/>
          </a:p>
          <a:p>
            <a:pPr indent="-457200" lvl="1" marL="9144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ts val="1980"/>
              <a:buFont typeface="Sorts Mill Goudy"/>
              <a:buChar char="•"/>
            </a:pPr>
            <a:r>
              <a:rPr b="0" i="0" lang="en-US" sz="2200" u="none" cap="none" strike="noStrike">
                <a:solidFill>
                  <a:srgbClr val="FF0000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Wear your seatbelt!</a:t>
            </a:r>
            <a:endParaRPr/>
          </a:p>
          <a:p>
            <a:pPr indent="-457200" lvl="1" marL="9144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ts val="1980"/>
              <a:buFont typeface="Sorts Mill Goudy"/>
              <a:buChar char="•"/>
            </a:pPr>
            <a:r>
              <a:rPr b="0" i="0" lang="en-US" sz="2200" u="none" cap="none" strike="noStrike">
                <a:solidFill>
                  <a:srgbClr val="FF0000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Wear a helmet!</a:t>
            </a:r>
            <a:endParaRPr/>
          </a:p>
          <a:p>
            <a:pPr indent="-457200" lvl="1" marL="9144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ts val="1980"/>
              <a:buFont typeface="Sorts Mill Goudy"/>
              <a:buChar char="•"/>
            </a:pPr>
            <a:r>
              <a:rPr b="0" i="0" lang="en-US" sz="2200" u="none" cap="none" strike="noStrike">
                <a:solidFill>
                  <a:srgbClr val="FF0000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Get lots of sleep!</a:t>
            </a:r>
            <a:endParaRPr/>
          </a:p>
          <a:p>
            <a:pPr indent="-457200" lvl="1" marL="9144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ts val="1980"/>
              <a:buFont typeface="Sorts Mill Goudy"/>
              <a:buChar char="•"/>
            </a:pPr>
            <a:r>
              <a:rPr b="0" i="0" lang="en-US" sz="2200" u="none" cap="none" strike="noStrike">
                <a:solidFill>
                  <a:srgbClr val="FF0000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Exercise and Nutrition! </a:t>
            </a:r>
            <a:endParaRPr/>
          </a:p>
          <a:p>
            <a:pPr indent="-457200" lvl="1" marL="9144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ts val="1980"/>
              <a:buFont typeface="Sorts Mill Goudy"/>
              <a:buChar char="•"/>
            </a:pPr>
            <a:r>
              <a:rPr b="1" i="0" lang="en-US" sz="2200" u="none" cap="none" strike="noStrike">
                <a:solidFill>
                  <a:srgbClr val="FF0000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Use your brain!</a:t>
            </a:r>
            <a:endParaRPr/>
          </a:p>
        </p:txBody>
      </p:sp>
      <p:pic>
        <p:nvPicPr>
          <p:cNvPr id="394" name="Google Shape;394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19600" y="2590800"/>
            <a:ext cx="4584394" cy="35891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4"/>
          <p:cNvSpPr txBox="1"/>
          <p:nvPr>
            <p:ph type="title"/>
          </p:nvPr>
        </p:nvSpPr>
        <p:spPr>
          <a:xfrm>
            <a:off x="914400" y="503238"/>
            <a:ext cx="7313613" cy="8683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Font typeface="Sorts Mill Goudy"/>
              <a:buNone/>
            </a:pPr>
            <a:r>
              <a:rPr b="0" i="0" lang="en-US" sz="46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What is the brain made of?</a:t>
            </a:r>
            <a:endParaRPr b="0" i="0" sz="4600" u="none" cap="none" strike="noStrike">
              <a:solidFill>
                <a:schemeClr val="dk1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</p:txBody>
      </p:sp>
      <p:sp>
        <p:nvSpPr>
          <p:cNvPr id="195" name="Google Shape;195;p24"/>
          <p:cNvSpPr txBox="1"/>
          <p:nvPr>
            <p:ph idx="1" type="body"/>
          </p:nvPr>
        </p:nvSpPr>
        <p:spPr>
          <a:xfrm>
            <a:off x="838200" y="2590800"/>
            <a:ext cx="3810000" cy="23034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63550" lvl="0" marL="4635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60"/>
              <a:buFont typeface="Sorts Mill Goudy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Fancy cells called neurons</a:t>
            </a:r>
            <a:endParaRPr/>
          </a:p>
          <a:p>
            <a:pPr indent="-463550" lvl="0" marL="463550" marR="0" rtl="0" algn="l"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160"/>
              <a:buFont typeface="Sorts Mill Goudy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They use electric signals to communicate to each other </a:t>
            </a:r>
            <a:endParaRPr b="0" i="0" sz="2400" u="none" cap="none" strike="noStrike">
              <a:solidFill>
                <a:schemeClr val="dk1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</p:txBody>
      </p:sp>
      <p:pic>
        <p:nvPicPr>
          <p:cNvPr id="196" name="Google Shape;196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81600" y="1752600"/>
            <a:ext cx="3631793" cy="464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51"/>
          <p:cNvSpPr txBox="1"/>
          <p:nvPr>
            <p:ph type="title"/>
          </p:nvPr>
        </p:nvSpPr>
        <p:spPr>
          <a:xfrm>
            <a:off x="914400" y="503238"/>
            <a:ext cx="7313613" cy="8683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Font typeface="Sorts Mill Goudy"/>
              <a:buNone/>
            </a:pPr>
            <a:r>
              <a:rPr b="0" i="0" lang="en-US" sz="46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Thank you!!</a:t>
            </a:r>
            <a:endParaRPr/>
          </a:p>
        </p:txBody>
      </p:sp>
      <p:sp>
        <p:nvSpPr>
          <p:cNvPr id="400" name="Google Shape;400;p51"/>
          <p:cNvSpPr txBox="1"/>
          <p:nvPr>
            <p:ph idx="1" type="body"/>
          </p:nvPr>
        </p:nvSpPr>
        <p:spPr>
          <a:xfrm>
            <a:off x="914400" y="1735138"/>
            <a:ext cx="7313613" cy="40560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26390" lvl="0" marL="4635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60"/>
              <a:buFont typeface="Sorts Mill Goudy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  <a:p>
            <a:pPr indent="-463550" lvl="0" marL="463550" marR="0" rtl="0" algn="l"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160"/>
              <a:buFont typeface="Sorts Mill Goudy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Now who has questions???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52"/>
          <p:cNvSpPr txBox="1"/>
          <p:nvPr>
            <p:ph type="title"/>
          </p:nvPr>
        </p:nvSpPr>
        <p:spPr>
          <a:xfrm>
            <a:off x="914400" y="503238"/>
            <a:ext cx="7313613" cy="8683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Font typeface="Sorts Mill Goudy"/>
              <a:buNone/>
            </a:pPr>
            <a:r>
              <a:rPr b="0" i="0" lang="en-US" sz="46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The Brain is Responsible for Learning and Memory</a:t>
            </a:r>
            <a:endParaRPr b="0" i="0" sz="4600" u="none" cap="none" strike="noStrike">
              <a:solidFill>
                <a:schemeClr val="dk1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</p:txBody>
      </p:sp>
      <p:sp>
        <p:nvSpPr>
          <p:cNvPr id="406" name="Google Shape;406;p52"/>
          <p:cNvSpPr txBox="1"/>
          <p:nvPr>
            <p:ph idx="1" type="body"/>
          </p:nvPr>
        </p:nvSpPr>
        <p:spPr>
          <a:xfrm>
            <a:off x="914400" y="1735138"/>
            <a:ext cx="7313613" cy="40560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26390" lvl="0" marL="4635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60"/>
              <a:buFont typeface="Sorts Mill Goudy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1" name="Google Shape;411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85090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6" name="Google Shape;416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79500" y="0"/>
            <a:ext cx="6975031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55"/>
          <p:cNvSpPr txBox="1"/>
          <p:nvPr>
            <p:ph type="title"/>
          </p:nvPr>
        </p:nvSpPr>
        <p:spPr>
          <a:xfrm>
            <a:off x="914400" y="503238"/>
            <a:ext cx="7313613" cy="8683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Font typeface="Sorts Mill Goudy"/>
              <a:buNone/>
            </a:pPr>
            <a:r>
              <a:rPr b="0" i="0" lang="en-US" sz="46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After the Surgery….</a:t>
            </a:r>
            <a:endParaRPr b="0" i="0" sz="4600" u="none" cap="none" strike="noStrike">
              <a:solidFill>
                <a:schemeClr val="dk1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</p:txBody>
      </p:sp>
      <p:sp>
        <p:nvSpPr>
          <p:cNvPr id="422" name="Google Shape;422;p55"/>
          <p:cNvSpPr txBox="1"/>
          <p:nvPr>
            <p:ph idx="1" type="body"/>
          </p:nvPr>
        </p:nvSpPr>
        <p:spPr>
          <a:xfrm>
            <a:off x="914400" y="1735138"/>
            <a:ext cx="7313613" cy="40560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63550" lvl="0" marL="4635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60"/>
              <a:buFont typeface="Sorts Mill Goudy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Couldn’t form new memories</a:t>
            </a:r>
            <a:endParaRPr/>
          </a:p>
          <a:p>
            <a:pPr indent="-463550" lvl="0" marL="463550" marR="0" rtl="0" algn="l"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160"/>
              <a:buFont typeface="Sorts Mill Goudy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Remembered his childhood perfectly</a:t>
            </a:r>
            <a:endParaRPr/>
          </a:p>
          <a:p>
            <a:pPr indent="-463550" lvl="0" marL="463550" marR="0" rtl="0" algn="l"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160"/>
              <a:buFont typeface="Sorts Mill Goudy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Showed that this area of the brain is responsible for learning and retaining memories</a:t>
            </a:r>
            <a:endParaRPr/>
          </a:p>
          <a:p>
            <a:pPr indent="-4572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Font typeface="Sorts Mill Goudy"/>
              <a:buChar char="•"/>
            </a:pPr>
            <a:r>
              <a:rPr b="0" i="0" lang="en-US" sz="22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Hippocampus</a:t>
            </a:r>
            <a:endParaRPr/>
          </a:p>
          <a:p>
            <a:pPr indent="0" lvl="1" marL="4572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Font typeface="Sorts Mill Goudy"/>
              <a:buNone/>
            </a:pPr>
            <a:r>
              <a:t/>
            </a:r>
            <a:endParaRPr b="0" i="0" sz="2200" u="none" cap="none" strike="noStrike">
              <a:solidFill>
                <a:schemeClr val="dk1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7" name="Google Shape;427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0600" y="609600"/>
            <a:ext cx="7010400" cy="52387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2" name="Google Shape;432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94100" y="393700"/>
            <a:ext cx="5016500" cy="600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Google Shape;433;p5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5620" y="2754868"/>
            <a:ext cx="2684780" cy="1917700"/>
          </a:xfrm>
          <a:prstGeom prst="rect">
            <a:avLst/>
          </a:prstGeom>
          <a:noFill/>
          <a:ln>
            <a:noFill/>
          </a:ln>
        </p:spPr>
      </p:pic>
      <p:sp>
        <p:nvSpPr>
          <p:cNvPr id="434" name="Google Shape;434;p57"/>
          <p:cNvSpPr txBox="1"/>
          <p:nvPr/>
        </p:nvSpPr>
        <p:spPr>
          <a:xfrm>
            <a:off x="175126" y="399871"/>
            <a:ext cx="3406274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We both have the same brain parts, so what’s different between a human and a mouse?</a:t>
            </a:r>
            <a:endParaRPr sz="18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435" name="Google Shape;435;p57"/>
          <p:cNvSpPr txBox="1"/>
          <p:nvPr/>
        </p:nvSpPr>
        <p:spPr>
          <a:xfrm>
            <a:off x="533400" y="2150032"/>
            <a:ext cx="258518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50-100 </a:t>
            </a:r>
            <a:r>
              <a:rPr b="1" lang="en-US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billion </a:t>
            </a:r>
            <a:r>
              <a:rPr lang="en-US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neurons</a:t>
            </a:r>
            <a:endParaRPr sz="18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436" name="Google Shape;436;p57"/>
          <p:cNvSpPr txBox="1"/>
          <p:nvPr/>
        </p:nvSpPr>
        <p:spPr>
          <a:xfrm>
            <a:off x="572833" y="4964668"/>
            <a:ext cx="262756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50-100 </a:t>
            </a:r>
            <a:r>
              <a:rPr b="1" lang="en-US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million </a:t>
            </a:r>
            <a:r>
              <a:rPr lang="en-US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neurons</a:t>
            </a:r>
            <a:endParaRPr sz="18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0600" y="889000"/>
            <a:ext cx="7010400" cy="4675188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5"/>
          <p:cNvSpPr/>
          <p:nvPr/>
        </p:nvSpPr>
        <p:spPr>
          <a:xfrm>
            <a:off x="5029200" y="2667000"/>
            <a:ext cx="838200" cy="8382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descr="synapse.jpeg" id="203" name="Google Shape;203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38600" y="1371600"/>
            <a:ext cx="3771900" cy="3771900"/>
          </a:xfrm>
          <a:prstGeom prst="rect">
            <a:avLst/>
          </a:prstGeom>
          <a:noFill/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6"/>
          <p:cNvSpPr txBox="1"/>
          <p:nvPr>
            <p:ph type="title"/>
          </p:nvPr>
        </p:nvSpPr>
        <p:spPr>
          <a:xfrm>
            <a:off x="914400" y="503238"/>
            <a:ext cx="7313613" cy="8683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13207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Font typeface="Comic Sans MS"/>
              <a:buNone/>
            </a:pPr>
            <a:r>
              <a:rPr b="0" i="0" lang="en-US" sz="4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How many neurons do you think are in the brain?</a:t>
            </a:r>
            <a:endParaRPr/>
          </a:p>
        </p:txBody>
      </p:sp>
      <p:sp>
        <p:nvSpPr>
          <p:cNvPr id="209" name="Google Shape;209;p26"/>
          <p:cNvSpPr txBox="1"/>
          <p:nvPr>
            <p:ph idx="1" type="body"/>
          </p:nvPr>
        </p:nvSpPr>
        <p:spPr>
          <a:xfrm>
            <a:off x="685800" y="1562100"/>
            <a:ext cx="7696200" cy="50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132075" wrap="square" tIns="45700">
            <a:noAutofit/>
          </a:bodyPr>
          <a:lstStyle/>
          <a:p>
            <a:pPr indent="-463550" lvl="0" marL="4635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60"/>
              <a:buFont typeface="Comic Sans MS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463550" lvl="0" marL="463550" marR="0" rtl="0" algn="l"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2160"/>
              <a:buFont typeface="Comic Sans MS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10,000</a:t>
            </a:r>
            <a:endParaRPr/>
          </a:p>
          <a:p>
            <a:pPr indent="-463550" lvl="0" marL="463550" marR="0" rtl="0" algn="l"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2160"/>
              <a:buFont typeface="Comic Sans MS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1,000,000</a:t>
            </a:r>
            <a:endParaRPr/>
          </a:p>
          <a:p>
            <a:pPr indent="-463550" lvl="0" marL="463550" marR="0" rtl="0" algn="l"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2160"/>
              <a:buFont typeface="Comic Sans MS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100,000,000</a:t>
            </a:r>
            <a:endParaRPr/>
          </a:p>
          <a:p>
            <a:pPr indent="-463550" lvl="0" marL="463550" marR="0" rtl="0" algn="l"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2160"/>
              <a:buFont typeface="Comic Sans MS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100,000,000,000</a:t>
            </a:r>
            <a:endParaRPr/>
          </a:p>
          <a:p>
            <a:pPr indent="-463550" lvl="0" marL="463550" marR="0" rtl="0" algn="l"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2160"/>
              <a:buFont typeface="Comic Sans MS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1,000,000,000</a:t>
            </a:r>
            <a:endParaRPr/>
          </a:p>
        </p:txBody>
      </p:sp>
      <p:sp>
        <p:nvSpPr>
          <p:cNvPr id="210" name="Google Shape;210;p26"/>
          <p:cNvSpPr/>
          <p:nvPr/>
        </p:nvSpPr>
        <p:spPr>
          <a:xfrm>
            <a:off x="990600" y="3962400"/>
            <a:ext cx="2971800" cy="6858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211" name="Google Shape;211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0" y="2209800"/>
            <a:ext cx="4271007" cy="320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7"/>
          <p:cNvSpPr txBox="1"/>
          <p:nvPr>
            <p:ph type="title"/>
          </p:nvPr>
        </p:nvSpPr>
        <p:spPr>
          <a:xfrm>
            <a:off x="685800" y="0"/>
            <a:ext cx="68707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13207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Font typeface="Comic Sans MS"/>
              <a:buNone/>
            </a:pPr>
            <a:r>
              <a:rPr b="0" i="0" lang="en-US" sz="4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But there’s more!</a:t>
            </a:r>
            <a:endParaRPr/>
          </a:p>
        </p:txBody>
      </p:sp>
      <p:sp>
        <p:nvSpPr>
          <p:cNvPr id="217" name="Google Shape;217;p27"/>
          <p:cNvSpPr txBox="1"/>
          <p:nvPr>
            <p:ph idx="1" type="body"/>
          </p:nvPr>
        </p:nvSpPr>
        <p:spPr>
          <a:xfrm>
            <a:off x="914400" y="1735138"/>
            <a:ext cx="7313613" cy="40560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132075" wrap="square" tIns="45700">
            <a:noAutofit/>
          </a:bodyPr>
          <a:lstStyle/>
          <a:p>
            <a:pPr indent="-463550" lvl="0" marL="46355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60"/>
              <a:buFont typeface="Comic Sans MS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The brain is also made up of lots of </a:t>
            </a:r>
            <a:r>
              <a:rPr b="0" i="0" lang="en-US" sz="2400" u="none" cap="none" strike="noStrike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glial cells</a:t>
            </a:r>
            <a:r>
              <a:rPr b="0" i="0" lang="en-US" sz="24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…</a:t>
            </a:r>
            <a:endParaRPr/>
          </a:p>
          <a:p>
            <a:pPr indent="-326390" lvl="0" marL="463550" marR="0" rtl="0" algn="l"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2160"/>
              <a:buFont typeface="Sorts Mill Goudy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26390" lvl="0" marL="463550" marR="0" rtl="0" algn="l"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2160"/>
              <a:buFont typeface="Sorts Mill Goudy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26390" lvl="0" marL="463550" marR="0" rtl="0" algn="l"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2160"/>
              <a:buFont typeface="Sorts Mill Goudy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463550" lvl="0" marL="463550" marR="0" rtl="0" algn="l"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2160"/>
              <a:buFont typeface="Comic Sans MS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…and lots of </a:t>
            </a:r>
            <a:r>
              <a:rPr b="0" i="0" lang="en-US" sz="2400" u="none" cap="none" strike="noStrike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blood vessels</a:t>
            </a:r>
            <a:r>
              <a:rPr b="0" i="0" lang="en-US" sz="24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!</a:t>
            </a:r>
            <a:endParaRPr/>
          </a:p>
        </p:txBody>
      </p:sp>
      <p:pic>
        <p:nvPicPr>
          <p:cNvPr descr="glia.jpeg" id="218" name="Google Shape;218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2000" y="1600200"/>
            <a:ext cx="7239000" cy="50863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rain blood.jpeg" id="219" name="Google Shape;219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52600" y="1555750"/>
            <a:ext cx="5562600" cy="514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8"/>
          <p:cNvSpPr txBox="1"/>
          <p:nvPr>
            <p:ph type="title"/>
          </p:nvPr>
        </p:nvSpPr>
        <p:spPr>
          <a:xfrm>
            <a:off x="914400" y="503238"/>
            <a:ext cx="7313613" cy="8683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40"/>
              <a:buFont typeface="Sorts Mill Goudy"/>
              <a:buNone/>
            </a:pPr>
            <a:r>
              <a:rPr b="0" i="0" lang="en-US" sz="414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What do the different parts of the brain do?</a:t>
            </a:r>
            <a:endParaRPr/>
          </a:p>
        </p:txBody>
      </p:sp>
      <p:sp>
        <p:nvSpPr>
          <p:cNvPr id="225" name="Google Shape;225;p28"/>
          <p:cNvSpPr txBox="1"/>
          <p:nvPr>
            <p:ph idx="1" type="body"/>
          </p:nvPr>
        </p:nvSpPr>
        <p:spPr>
          <a:xfrm>
            <a:off x="914400" y="2116138"/>
            <a:ext cx="7313613" cy="40560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63550" lvl="0" marL="4635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60"/>
              <a:buFont typeface="Sorts Mill Goudy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Each section of the brain has a specific job </a:t>
            </a:r>
            <a:endParaRPr/>
          </a:p>
          <a:p>
            <a:pPr indent="-463550" lvl="0" marL="463550" marR="0" rtl="0" algn="l"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160"/>
              <a:buFont typeface="Sorts Mill Goudy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Some areas are specialized to do just one thing, like to see or to smell</a:t>
            </a:r>
            <a:endParaRPr/>
          </a:p>
          <a:p>
            <a:pPr indent="-463550" lvl="0" marL="463550" marR="0" rtl="0" algn="l"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160"/>
              <a:buFont typeface="Sorts Mill Goudy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Other areas get information from all over and combine it into one message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obes3.jpeg" id="230" name="Google Shape;230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" y="762000"/>
            <a:ext cx="7421328" cy="502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0"/>
          <p:cNvSpPr txBox="1"/>
          <p:nvPr>
            <p:ph type="title"/>
          </p:nvPr>
        </p:nvSpPr>
        <p:spPr>
          <a:xfrm>
            <a:off x="304800" y="228600"/>
            <a:ext cx="8305800" cy="8683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Font typeface="Sorts Mill Goudy"/>
              <a:buNone/>
            </a:pPr>
            <a:r>
              <a:rPr b="0" i="0" lang="en-US" sz="46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Each area of the brain has a job</a:t>
            </a:r>
            <a:endParaRPr b="0" i="0" sz="4600" u="none" cap="none" strike="noStrike">
              <a:solidFill>
                <a:schemeClr val="dk1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</p:txBody>
      </p:sp>
      <p:pic>
        <p:nvPicPr>
          <p:cNvPr id="236" name="Google Shape;236;p30"/>
          <p:cNvPicPr preferRelativeResize="0"/>
          <p:nvPr/>
        </p:nvPicPr>
        <p:blipFill rotWithShape="1">
          <a:blip r:embed="rId3">
            <a:alphaModFix/>
          </a:blip>
          <a:srcRect b="6667" l="4166" r="4166" t="3333"/>
          <a:stretch/>
        </p:blipFill>
        <p:spPr>
          <a:xfrm>
            <a:off x="838200" y="1295400"/>
            <a:ext cx="7543800" cy="50911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Inkwell">
  <a:themeElements>
    <a:clrScheme name="Inkwell">
      <a:dk1>
        <a:srgbClr val="000000"/>
      </a:dk1>
      <a:lt1>
        <a:srgbClr val="FFFFFF"/>
      </a:lt1>
      <a:dk2>
        <a:srgbClr val="584D2E"/>
      </a:dk2>
      <a:lt2>
        <a:srgbClr val="EFE7C3"/>
      </a:lt2>
      <a:accent1>
        <a:srgbClr val="860908"/>
      </a:accent1>
      <a:accent2>
        <a:srgbClr val="4A0505"/>
      </a:accent2>
      <a:accent3>
        <a:srgbClr val="7A500A"/>
      </a:accent3>
      <a:accent4>
        <a:srgbClr val="C47810"/>
      </a:accent4>
      <a:accent5>
        <a:srgbClr val="827752"/>
      </a:accent5>
      <a:accent6>
        <a:srgbClr val="B5BB83"/>
      </a:accent6>
      <a:hlink>
        <a:srgbClr val="C47810"/>
      </a:hlink>
      <a:folHlink>
        <a:srgbClr val="F0A43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